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5" r:id="rId1"/>
  </p:sldMasterIdLst>
  <p:notesMasterIdLst>
    <p:notesMasterId r:id="rId34"/>
  </p:notesMasterIdLst>
  <p:sldIdLst>
    <p:sldId id="320" r:id="rId2"/>
    <p:sldId id="338" r:id="rId3"/>
    <p:sldId id="318" r:id="rId4"/>
    <p:sldId id="257" r:id="rId5"/>
    <p:sldId id="337" r:id="rId6"/>
    <p:sldId id="339" r:id="rId7"/>
    <p:sldId id="340" r:id="rId8"/>
    <p:sldId id="348" r:id="rId9"/>
    <p:sldId id="349" r:id="rId10"/>
    <p:sldId id="341" r:id="rId11"/>
    <p:sldId id="342" r:id="rId12"/>
    <p:sldId id="343" r:id="rId13"/>
    <p:sldId id="344" r:id="rId14"/>
    <p:sldId id="345" r:id="rId15"/>
    <p:sldId id="346" r:id="rId16"/>
    <p:sldId id="297" r:id="rId17"/>
    <p:sldId id="332" r:id="rId18"/>
    <p:sldId id="333" r:id="rId19"/>
    <p:sldId id="334" r:id="rId20"/>
    <p:sldId id="335" r:id="rId21"/>
    <p:sldId id="336" r:id="rId22"/>
    <p:sldId id="326" r:id="rId23"/>
    <p:sldId id="327" r:id="rId24"/>
    <p:sldId id="347" r:id="rId25"/>
    <p:sldId id="258" r:id="rId26"/>
    <p:sldId id="328" r:id="rId27"/>
    <p:sldId id="329" r:id="rId28"/>
    <p:sldId id="276" r:id="rId29"/>
    <p:sldId id="331" r:id="rId30"/>
    <p:sldId id="311" r:id="rId31"/>
    <p:sldId id="315" r:id="rId32"/>
    <p:sldId id="292" r:id="rId33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47DC6D4-19E4-40CB-A4F3-DB1FBD4A5CFC}" v="4" dt="2023-03-29T17:09:17.03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76257" autoAdjust="0"/>
  </p:normalViewPr>
  <p:slideViewPr>
    <p:cSldViewPr snapToGrid="0">
      <p:cViewPr varScale="1">
        <p:scale>
          <a:sx n="42" d="100"/>
          <a:sy n="42" d="100"/>
        </p:scale>
        <p:origin x="70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tik sura" userId="505f014f9dbde19f" providerId="LiveId" clId="{F3C67B9C-B434-429E-9F3D-8E747B3421E0}"/>
    <pc:docChg chg="undo custSel addSld modSld modNotesMaster">
      <pc:chgData name="kartik sura" userId="505f014f9dbde19f" providerId="LiveId" clId="{F3C67B9C-B434-429E-9F3D-8E747B3421E0}" dt="2022-08-22T15:31:33.814" v="4961" actId="255"/>
      <pc:docMkLst>
        <pc:docMk/>
      </pc:docMkLst>
      <pc:sldChg chg="modSp mod">
        <pc:chgData name="kartik sura" userId="505f014f9dbde19f" providerId="LiveId" clId="{F3C67B9C-B434-429E-9F3D-8E747B3421E0}" dt="2022-08-22T14:57:49.369" v="4919" actId="27636"/>
        <pc:sldMkLst>
          <pc:docMk/>
          <pc:sldMk cId="3509365012" sldId="258"/>
        </pc:sldMkLst>
        <pc:spChg chg="mod">
          <ac:chgData name="kartik sura" userId="505f014f9dbde19f" providerId="LiveId" clId="{F3C67B9C-B434-429E-9F3D-8E747B3421E0}" dt="2022-08-22T14:57:49.369" v="4919" actId="27636"/>
          <ac:spMkLst>
            <pc:docMk/>
            <pc:sldMk cId="3509365012" sldId="258"/>
            <ac:spMk id="3" creationId="{00000000-0000-0000-0000-000000000000}"/>
          </ac:spMkLst>
        </pc:spChg>
      </pc:sldChg>
      <pc:sldChg chg="modSp mod">
        <pc:chgData name="kartik sura" userId="505f014f9dbde19f" providerId="LiveId" clId="{F3C67B9C-B434-429E-9F3D-8E747B3421E0}" dt="2022-08-22T14:57:49.479" v="4920" actId="27636"/>
        <pc:sldMkLst>
          <pc:docMk/>
          <pc:sldMk cId="207470035" sldId="276"/>
        </pc:sldMkLst>
        <pc:spChg chg="mod">
          <ac:chgData name="kartik sura" userId="505f014f9dbde19f" providerId="LiveId" clId="{F3C67B9C-B434-429E-9F3D-8E747B3421E0}" dt="2022-08-22T14:57:49.479" v="4920" actId="27636"/>
          <ac:spMkLst>
            <pc:docMk/>
            <pc:sldMk cId="207470035" sldId="276"/>
            <ac:spMk id="4" creationId="{00000000-0000-0000-0000-000000000000}"/>
          </ac:spMkLst>
        </pc:spChg>
      </pc:sldChg>
      <pc:sldChg chg="modSp">
        <pc:chgData name="kartik sura" userId="505f014f9dbde19f" providerId="LiveId" clId="{F3C67B9C-B434-429E-9F3D-8E747B3421E0}" dt="2022-08-22T14:57:44.666" v="4910"/>
        <pc:sldMkLst>
          <pc:docMk/>
          <pc:sldMk cId="3895951285" sldId="292"/>
        </pc:sldMkLst>
        <pc:spChg chg="mod">
          <ac:chgData name="kartik sura" userId="505f014f9dbde19f" providerId="LiveId" clId="{F3C67B9C-B434-429E-9F3D-8E747B3421E0}" dt="2022-08-22T14:57:44.666" v="4910"/>
          <ac:spMkLst>
            <pc:docMk/>
            <pc:sldMk cId="3895951285" sldId="292"/>
            <ac:spMk id="3" creationId="{00000000-0000-0000-0000-000000000000}"/>
          </ac:spMkLst>
        </pc:spChg>
      </pc:sldChg>
      <pc:sldChg chg="modSp mod">
        <pc:chgData name="kartik sura" userId="505f014f9dbde19f" providerId="LiveId" clId="{F3C67B9C-B434-429E-9F3D-8E747B3421E0}" dt="2022-08-22T15:07:50.669" v="4950" actId="27636"/>
        <pc:sldMkLst>
          <pc:docMk/>
          <pc:sldMk cId="0" sldId="297"/>
        </pc:sldMkLst>
        <pc:spChg chg="mod">
          <ac:chgData name="kartik sura" userId="505f014f9dbde19f" providerId="LiveId" clId="{F3C67B9C-B434-429E-9F3D-8E747B3421E0}" dt="2022-08-22T15:07:50.669" v="4950" actId="27636"/>
          <ac:spMkLst>
            <pc:docMk/>
            <pc:sldMk cId="0" sldId="297"/>
            <ac:spMk id="3" creationId="{00000000-0000-0000-0000-000000000000}"/>
          </ac:spMkLst>
        </pc:spChg>
      </pc:sldChg>
      <pc:sldChg chg="modSp mod">
        <pc:chgData name="kartik sura" userId="505f014f9dbde19f" providerId="LiveId" clId="{F3C67B9C-B434-429E-9F3D-8E747B3421E0}" dt="2022-08-22T14:57:49.510" v="4921" actId="27636"/>
        <pc:sldMkLst>
          <pc:docMk/>
          <pc:sldMk cId="3561854251" sldId="311"/>
        </pc:sldMkLst>
        <pc:spChg chg="mod">
          <ac:chgData name="kartik sura" userId="505f014f9dbde19f" providerId="LiveId" clId="{F3C67B9C-B434-429E-9F3D-8E747B3421E0}" dt="2022-08-22T14:57:44.666" v="4910"/>
          <ac:spMkLst>
            <pc:docMk/>
            <pc:sldMk cId="3561854251" sldId="311"/>
            <ac:spMk id="2" creationId="{0114E813-8ACD-4CA8-B8F0-66EBEBECB6CC}"/>
          </ac:spMkLst>
        </pc:spChg>
        <pc:spChg chg="mod">
          <ac:chgData name="kartik sura" userId="505f014f9dbde19f" providerId="LiveId" clId="{F3C67B9C-B434-429E-9F3D-8E747B3421E0}" dt="2022-08-22T14:57:49.510" v="4921" actId="27636"/>
          <ac:spMkLst>
            <pc:docMk/>
            <pc:sldMk cId="3561854251" sldId="311"/>
            <ac:spMk id="3" creationId="{BB97F53D-E7E2-4F2C-9426-032885FE3B1B}"/>
          </ac:spMkLst>
        </pc:spChg>
      </pc:sldChg>
      <pc:sldChg chg="modSp mod">
        <pc:chgData name="kartik sura" userId="505f014f9dbde19f" providerId="LiveId" clId="{F3C67B9C-B434-429E-9F3D-8E747B3421E0}" dt="2022-08-22T14:57:49.573" v="4922" actId="27636"/>
        <pc:sldMkLst>
          <pc:docMk/>
          <pc:sldMk cId="1080699659" sldId="315"/>
        </pc:sldMkLst>
        <pc:spChg chg="mod">
          <ac:chgData name="kartik sura" userId="505f014f9dbde19f" providerId="LiveId" clId="{F3C67B9C-B434-429E-9F3D-8E747B3421E0}" dt="2022-08-22T14:57:49.573" v="4922" actId="27636"/>
          <ac:spMkLst>
            <pc:docMk/>
            <pc:sldMk cId="1080699659" sldId="315"/>
            <ac:spMk id="4" creationId="{00000000-0000-0000-0000-000000000000}"/>
          </ac:spMkLst>
        </pc:spChg>
      </pc:sldChg>
      <pc:sldChg chg="addSp modSp mod">
        <pc:chgData name="kartik sura" userId="505f014f9dbde19f" providerId="LiveId" clId="{F3C67B9C-B434-429E-9F3D-8E747B3421E0}" dt="2022-08-15T09:48:36.615" v="822" actId="255"/>
        <pc:sldMkLst>
          <pc:docMk/>
          <pc:sldMk cId="4137193405" sldId="320"/>
        </pc:sldMkLst>
        <pc:spChg chg="mod">
          <ac:chgData name="kartik sura" userId="505f014f9dbde19f" providerId="LiveId" clId="{F3C67B9C-B434-429E-9F3D-8E747B3421E0}" dt="2022-08-15T09:45:55.070" v="818" actId="6549"/>
          <ac:spMkLst>
            <pc:docMk/>
            <pc:sldMk cId="4137193405" sldId="320"/>
            <ac:spMk id="3" creationId="{4C8F59FC-EB39-4DE5-A8C3-62AA5FE4B969}"/>
          </ac:spMkLst>
        </pc:spChg>
        <pc:spChg chg="add mod">
          <ac:chgData name="kartik sura" userId="505f014f9dbde19f" providerId="LiveId" clId="{F3C67B9C-B434-429E-9F3D-8E747B3421E0}" dt="2022-08-15T09:48:36.615" v="822" actId="255"/>
          <ac:spMkLst>
            <pc:docMk/>
            <pc:sldMk cId="4137193405" sldId="320"/>
            <ac:spMk id="4" creationId="{310B31CF-3583-4F2A-63A8-39E8C02E2BB0}"/>
          </ac:spMkLst>
        </pc:spChg>
      </pc:sldChg>
      <pc:sldChg chg="addSp delSp modSp mod">
        <pc:chgData name="kartik sura" userId="505f014f9dbde19f" providerId="LiveId" clId="{F3C67B9C-B434-429E-9F3D-8E747B3421E0}" dt="2022-08-22T15:30:50.378" v="4959" actId="255"/>
        <pc:sldMkLst>
          <pc:docMk/>
          <pc:sldMk cId="0" sldId="326"/>
        </pc:sldMkLst>
        <pc:spChg chg="del">
          <ac:chgData name="kartik sura" userId="505f014f9dbde19f" providerId="LiveId" clId="{F3C67B9C-B434-429E-9F3D-8E747B3421E0}" dt="2022-08-15T19:40:56.415" v="4814" actId="21"/>
          <ac:spMkLst>
            <pc:docMk/>
            <pc:sldMk cId="0" sldId="326"/>
            <ac:spMk id="2" creationId="{00000000-0000-0000-0000-000000000000}"/>
          </ac:spMkLst>
        </pc:spChg>
        <pc:spChg chg="del">
          <ac:chgData name="kartik sura" userId="505f014f9dbde19f" providerId="LiveId" clId="{F3C67B9C-B434-429E-9F3D-8E747B3421E0}" dt="2022-08-15T19:41:23.795" v="4815" actId="21"/>
          <ac:spMkLst>
            <pc:docMk/>
            <pc:sldMk cId="0" sldId="326"/>
            <ac:spMk id="3" creationId="{00000000-0000-0000-0000-000000000000}"/>
          </ac:spMkLst>
        </pc:spChg>
        <pc:spChg chg="add del mod">
          <ac:chgData name="kartik sura" userId="505f014f9dbde19f" providerId="LiveId" clId="{F3C67B9C-B434-429E-9F3D-8E747B3421E0}" dt="2022-08-21T12:39:38.866" v="4818" actId="478"/>
          <ac:spMkLst>
            <pc:docMk/>
            <pc:sldMk cId="0" sldId="326"/>
            <ac:spMk id="5" creationId="{8B987CFE-B50C-8F44-4D66-0AAE30575E0F}"/>
          </ac:spMkLst>
        </pc:spChg>
        <pc:spChg chg="add mod">
          <ac:chgData name="kartik sura" userId="505f014f9dbde19f" providerId="LiveId" clId="{F3C67B9C-B434-429E-9F3D-8E747B3421E0}" dt="2022-08-22T15:30:50.378" v="4959" actId="255"/>
          <ac:spMkLst>
            <pc:docMk/>
            <pc:sldMk cId="0" sldId="326"/>
            <ac:spMk id="7" creationId="{E7164A3C-7E04-10E3-87E1-5C6F8B952782}"/>
          </ac:spMkLst>
        </pc:spChg>
      </pc:sldChg>
      <pc:sldChg chg="addSp delSp modSp mod">
        <pc:chgData name="kartik sura" userId="505f014f9dbde19f" providerId="LiveId" clId="{F3C67B9C-B434-429E-9F3D-8E747B3421E0}" dt="2022-08-22T14:57:49.323" v="4918" actId="27636"/>
        <pc:sldMkLst>
          <pc:docMk/>
          <pc:sldMk cId="0" sldId="327"/>
        </pc:sldMkLst>
        <pc:spChg chg="del">
          <ac:chgData name="kartik sura" userId="505f014f9dbde19f" providerId="LiveId" clId="{F3C67B9C-B434-429E-9F3D-8E747B3421E0}" dt="2022-08-15T19:41:36.530" v="4816" actId="21"/>
          <ac:spMkLst>
            <pc:docMk/>
            <pc:sldMk cId="0" sldId="327"/>
            <ac:spMk id="2" creationId="{00000000-0000-0000-0000-000000000000}"/>
          </ac:spMkLst>
        </pc:spChg>
        <pc:spChg chg="add mod">
          <ac:chgData name="kartik sura" userId="505f014f9dbde19f" providerId="LiveId" clId="{F3C67B9C-B434-429E-9F3D-8E747B3421E0}" dt="2022-08-22T14:57:49.323" v="4918" actId="27636"/>
          <ac:spMkLst>
            <pc:docMk/>
            <pc:sldMk cId="0" sldId="327"/>
            <ac:spMk id="2" creationId="{A10967C2-6E3D-5DB4-077D-BD8DFA52E0FB}"/>
          </ac:spMkLst>
        </pc:spChg>
        <pc:spChg chg="del">
          <ac:chgData name="kartik sura" userId="505f014f9dbde19f" providerId="LiveId" clId="{F3C67B9C-B434-429E-9F3D-8E747B3421E0}" dt="2022-08-15T19:41:48.561" v="4817" actId="21"/>
          <ac:spMkLst>
            <pc:docMk/>
            <pc:sldMk cId="0" sldId="327"/>
            <ac:spMk id="3" creationId="{00000000-0000-0000-0000-000000000000}"/>
          </ac:spMkLst>
        </pc:spChg>
        <pc:spChg chg="add del mod">
          <ac:chgData name="kartik sura" userId="505f014f9dbde19f" providerId="LiveId" clId="{F3C67B9C-B434-429E-9F3D-8E747B3421E0}" dt="2022-08-21T12:52:44.083" v="4853" actId="21"/>
          <ac:spMkLst>
            <pc:docMk/>
            <pc:sldMk cId="0" sldId="327"/>
            <ac:spMk id="3" creationId="{59418001-F144-8834-CB40-7E88A90E76A2}"/>
          </ac:spMkLst>
        </pc:spChg>
        <pc:spChg chg="add del mod">
          <ac:chgData name="kartik sura" userId="505f014f9dbde19f" providerId="LiveId" clId="{F3C67B9C-B434-429E-9F3D-8E747B3421E0}" dt="2022-08-21T12:40:06.131" v="4821" actId="478"/>
          <ac:spMkLst>
            <pc:docMk/>
            <pc:sldMk cId="0" sldId="327"/>
            <ac:spMk id="5" creationId="{38998C8C-CB40-8717-0EF5-2E24E015D9F4}"/>
          </ac:spMkLst>
        </pc:spChg>
        <pc:spChg chg="add del mod">
          <ac:chgData name="kartik sura" userId="505f014f9dbde19f" providerId="LiveId" clId="{F3C67B9C-B434-429E-9F3D-8E747B3421E0}" dt="2022-08-21T12:43:25.772" v="4848"/>
          <ac:spMkLst>
            <pc:docMk/>
            <pc:sldMk cId="0" sldId="327"/>
            <ac:spMk id="7" creationId="{1BE06875-4D29-EC47-DAE8-24F04E7060CE}"/>
          </ac:spMkLst>
        </pc:spChg>
      </pc:sldChg>
      <pc:sldChg chg="modSp mod">
        <pc:chgData name="kartik sura" userId="505f014f9dbde19f" providerId="LiveId" clId="{F3C67B9C-B434-429E-9F3D-8E747B3421E0}" dt="2022-08-22T14:57:49.135" v="4916" actId="27636"/>
        <pc:sldMkLst>
          <pc:docMk/>
          <pc:sldMk cId="319098135" sldId="333"/>
        </pc:sldMkLst>
        <pc:spChg chg="mod">
          <ac:chgData name="kartik sura" userId="505f014f9dbde19f" providerId="LiveId" clId="{F3C67B9C-B434-429E-9F3D-8E747B3421E0}" dt="2022-08-22T14:57:49.135" v="4916" actId="27636"/>
          <ac:spMkLst>
            <pc:docMk/>
            <pc:sldMk cId="319098135" sldId="333"/>
            <ac:spMk id="3" creationId="{30A6C458-1EEC-5B01-F415-541AA43A78F1}"/>
          </ac:spMkLst>
        </pc:spChg>
      </pc:sldChg>
      <pc:sldChg chg="modSp mod">
        <pc:chgData name="kartik sura" userId="505f014f9dbde19f" providerId="LiveId" clId="{F3C67B9C-B434-429E-9F3D-8E747B3421E0}" dt="2022-08-22T15:08:45.356" v="4954" actId="27636"/>
        <pc:sldMkLst>
          <pc:docMk/>
          <pc:sldMk cId="0" sldId="334"/>
        </pc:sldMkLst>
        <pc:spChg chg="mod">
          <ac:chgData name="kartik sura" userId="505f014f9dbde19f" providerId="LiveId" clId="{F3C67B9C-B434-429E-9F3D-8E747B3421E0}" dt="2022-08-22T15:08:45.356" v="4954" actId="27636"/>
          <ac:spMkLst>
            <pc:docMk/>
            <pc:sldMk cId="0" sldId="334"/>
            <ac:spMk id="3" creationId="{00000000-0000-0000-0000-000000000000}"/>
          </ac:spMkLst>
        </pc:spChg>
      </pc:sldChg>
      <pc:sldChg chg="modSp mod">
        <pc:chgData name="kartik sura" userId="505f014f9dbde19f" providerId="LiveId" clId="{F3C67B9C-B434-429E-9F3D-8E747B3421E0}" dt="2022-08-22T15:09:23.340" v="4958" actId="113"/>
        <pc:sldMkLst>
          <pc:docMk/>
          <pc:sldMk cId="0" sldId="335"/>
        </pc:sldMkLst>
        <pc:spChg chg="mod">
          <ac:chgData name="kartik sura" userId="505f014f9dbde19f" providerId="LiveId" clId="{F3C67B9C-B434-429E-9F3D-8E747B3421E0}" dt="2022-08-22T15:09:23.340" v="4958" actId="113"/>
          <ac:spMkLst>
            <pc:docMk/>
            <pc:sldMk cId="0" sldId="335"/>
            <ac:spMk id="3" creationId="{00000000-0000-0000-0000-000000000000}"/>
          </ac:spMkLst>
        </pc:spChg>
      </pc:sldChg>
      <pc:sldChg chg="modSp mod">
        <pc:chgData name="kartik sura" userId="505f014f9dbde19f" providerId="LiveId" clId="{F3C67B9C-B434-429E-9F3D-8E747B3421E0}" dt="2022-08-22T15:31:33.814" v="4961" actId="255"/>
        <pc:sldMkLst>
          <pc:docMk/>
          <pc:sldMk cId="0" sldId="336"/>
        </pc:sldMkLst>
        <pc:spChg chg="mod">
          <ac:chgData name="kartik sura" userId="505f014f9dbde19f" providerId="LiveId" clId="{F3C67B9C-B434-429E-9F3D-8E747B3421E0}" dt="2022-08-22T15:31:33.814" v="4961" actId="255"/>
          <ac:spMkLst>
            <pc:docMk/>
            <pc:sldMk cId="0" sldId="336"/>
            <ac:spMk id="3" creationId="{00000000-0000-0000-0000-000000000000}"/>
          </ac:spMkLst>
        </pc:spChg>
      </pc:sldChg>
      <pc:sldChg chg="modSp">
        <pc:chgData name="kartik sura" userId="505f014f9dbde19f" providerId="LiveId" clId="{F3C67B9C-B434-429E-9F3D-8E747B3421E0}" dt="2022-08-22T14:56:22.216" v="4906"/>
        <pc:sldMkLst>
          <pc:docMk/>
          <pc:sldMk cId="4291820012" sldId="337"/>
        </pc:sldMkLst>
        <pc:graphicFrameChg chg="mod">
          <ac:chgData name="kartik sura" userId="505f014f9dbde19f" providerId="LiveId" clId="{F3C67B9C-B434-429E-9F3D-8E747B3421E0}" dt="2022-08-22T14:56:22.216" v="4906"/>
          <ac:graphicFrameMkLst>
            <pc:docMk/>
            <pc:sldMk cId="4291820012" sldId="337"/>
            <ac:graphicFrameMk id="6" creationId="{BD49DD49-D030-7933-96A5-B2CD7F933896}"/>
          </ac:graphicFrameMkLst>
        </pc:graphicFrameChg>
      </pc:sldChg>
      <pc:sldChg chg="addSp delSp modSp new mod">
        <pc:chgData name="kartik sura" userId="505f014f9dbde19f" providerId="LiveId" clId="{F3C67B9C-B434-429E-9F3D-8E747B3421E0}" dt="2022-08-15T09:48:53.011" v="824" actId="27636"/>
        <pc:sldMkLst>
          <pc:docMk/>
          <pc:sldMk cId="162756294" sldId="338"/>
        </pc:sldMkLst>
        <pc:spChg chg="del">
          <ac:chgData name="kartik sura" userId="505f014f9dbde19f" providerId="LiveId" clId="{F3C67B9C-B434-429E-9F3D-8E747B3421E0}" dt="2022-08-15T09:41:03.438" v="1" actId="478"/>
          <ac:spMkLst>
            <pc:docMk/>
            <pc:sldMk cId="162756294" sldId="338"/>
            <ac:spMk id="2" creationId="{8D2DFFA7-2967-658E-B24A-7A29B28B1AA8}"/>
          </ac:spMkLst>
        </pc:spChg>
        <pc:spChg chg="del mod">
          <ac:chgData name="kartik sura" userId="505f014f9dbde19f" providerId="LiveId" clId="{F3C67B9C-B434-429E-9F3D-8E747B3421E0}" dt="2022-08-15T09:42:44.511" v="3"/>
          <ac:spMkLst>
            <pc:docMk/>
            <pc:sldMk cId="162756294" sldId="338"/>
            <ac:spMk id="3" creationId="{7A881B28-16BD-C078-768C-85D7AFA30728}"/>
          </ac:spMkLst>
        </pc:spChg>
        <pc:spChg chg="add mod">
          <ac:chgData name="kartik sura" userId="505f014f9dbde19f" providerId="LiveId" clId="{F3C67B9C-B434-429E-9F3D-8E747B3421E0}" dt="2022-08-15T09:48:53.011" v="824" actId="27636"/>
          <ac:spMkLst>
            <pc:docMk/>
            <pc:sldMk cId="162756294" sldId="338"/>
            <ac:spMk id="4" creationId="{40F5AADE-067A-5F7E-9683-8834AFD9B0FE}"/>
          </ac:spMkLst>
        </pc:spChg>
      </pc:sldChg>
      <pc:sldChg chg="modSp new mod">
        <pc:chgData name="kartik sura" userId="505f014f9dbde19f" providerId="LiveId" clId="{F3C67B9C-B434-429E-9F3D-8E747B3421E0}" dt="2022-08-22T15:01:21.354" v="4925" actId="255"/>
        <pc:sldMkLst>
          <pc:docMk/>
          <pc:sldMk cId="1610846030" sldId="339"/>
        </pc:sldMkLst>
        <pc:spChg chg="mod">
          <ac:chgData name="kartik sura" userId="505f014f9dbde19f" providerId="LiveId" clId="{F3C67B9C-B434-429E-9F3D-8E747B3421E0}" dt="2022-08-22T15:01:21.354" v="4925" actId="255"/>
          <ac:spMkLst>
            <pc:docMk/>
            <pc:sldMk cId="1610846030" sldId="339"/>
            <ac:spMk id="2" creationId="{00007E35-5727-9A24-3E5A-BC4B377C855E}"/>
          </ac:spMkLst>
        </pc:spChg>
        <pc:spChg chg="mod">
          <ac:chgData name="kartik sura" userId="505f014f9dbde19f" providerId="LiveId" clId="{F3C67B9C-B434-429E-9F3D-8E747B3421E0}" dt="2022-08-22T14:57:48.666" v="4911" actId="27636"/>
          <ac:spMkLst>
            <pc:docMk/>
            <pc:sldMk cId="1610846030" sldId="339"/>
            <ac:spMk id="3" creationId="{9352C8C0-A39A-8CA0-6177-CAA818DB5FDE}"/>
          </ac:spMkLst>
        </pc:spChg>
      </pc:sldChg>
      <pc:sldChg chg="modSp new mod">
        <pc:chgData name="kartik sura" userId="505f014f9dbde19f" providerId="LiveId" clId="{F3C67B9C-B434-429E-9F3D-8E747B3421E0}" dt="2022-08-22T15:01:53.141" v="4926" actId="255"/>
        <pc:sldMkLst>
          <pc:docMk/>
          <pc:sldMk cId="651816505" sldId="340"/>
        </pc:sldMkLst>
        <pc:spChg chg="mod">
          <ac:chgData name="kartik sura" userId="505f014f9dbde19f" providerId="LiveId" clId="{F3C67B9C-B434-429E-9F3D-8E747B3421E0}" dt="2022-08-22T15:01:53.141" v="4926" actId="255"/>
          <ac:spMkLst>
            <pc:docMk/>
            <pc:sldMk cId="651816505" sldId="340"/>
            <ac:spMk id="2" creationId="{B2C225D3-C4FD-8F59-91FC-23A9471AAD34}"/>
          </ac:spMkLst>
        </pc:spChg>
        <pc:spChg chg="mod">
          <ac:chgData name="kartik sura" userId="505f014f9dbde19f" providerId="LiveId" clId="{F3C67B9C-B434-429E-9F3D-8E747B3421E0}" dt="2022-08-22T14:57:48.994" v="4913" actId="27636"/>
          <ac:spMkLst>
            <pc:docMk/>
            <pc:sldMk cId="651816505" sldId="340"/>
            <ac:spMk id="3" creationId="{A5689E55-1763-02E5-E397-C683B6F5C3BB}"/>
          </ac:spMkLst>
        </pc:spChg>
      </pc:sldChg>
      <pc:sldChg chg="modSp new mod">
        <pc:chgData name="kartik sura" userId="505f014f9dbde19f" providerId="LiveId" clId="{F3C67B9C-B434-429E-9F3D-8E747B3421E0}" dt="2022-08-15T10:45:00.577" v="1787" actId="255"/>
        <pc:sldMkLst>
          <pc:docMk/>
          <pc:sldMk cId="1614738254" sldId="341"/>
        </pc:sldMkLst>
        <pc:spChg chg="mod">
          <ac:chgData name="kartik sura" userId="505f014f9dbde19f" providerId="LiveId" clId="{F3C67B9C-B434-429E-9F3D-8E747B3421E0}" dt="2022-08-15T09:57:39.787" v="842" actId="255"/>
          <ac:spMkLst>
            <pc:docMk/>
            <pc:sldMk cId="1614738254" sldId="341"/>
            <ac:spMk id="2" creationId="{C75B2A7C-F496-EEE3-5DDB-E2E0F550B570}"/>
          </ac:spMkLst>
        </pc:spChg>
        <pc:spChg chg="mod">
          <ac:chgData name="kartik sura" userId="505f014f9dbde19f" providerId="LiveId" clId="{F3C67B9C-B434-429E-9F3D-8E747B3421E0}" dt="2022-08-15T10:45:00.577" v="1787" actId="255"/>
          <ac:spMkLst>
            <pc:docMk/>
            <pc:sldMk cId="1614738254" sldId="341"/>
            <ac:spMk id="3" creationId="{24C2EF4C-2957-D2EB-F6AA-5C03DA1B2971}"/>
          </ac:spMkLst>
        </pc:spChg>
      </pc:sldChg>
      <pc:sldChg chg="delSp modSp new mod">
        <pc:chgData name="kartik sura" userId="505f014f9dbde19f" providerId="LiveId" clId="{F3C67B9C-B434-429E-9F3D-8E747B3421E0}" dt="2022-08-22T15:04:25.546" v="4933" actId="113"/>
        <pc:sldMkLst>
          <pc:docMk/>
          <pc:sldMk cId="3834349677" sldId="342"/>
        </pc:sldMkLst>
        <pc:spChg chg="del mod">
          <ac:chgData name="kartik sura" userId="505f014f9dbde19f" providerId="LiveId" clId="{F3C67B9C-B434-429E-9F3D-8E747B3421E0}" dt="2022-08-15T10:45:43.233" v="1790" actId="478"/>
          <ac:spMkLst>
            <pc:docMk/>
            <pc:sldMk cId="3834349677" sldId="342"/>
            <ac:spMk id="2" creationId="{4B9107DE-C123-FF11-6028-314C1A09DEEF}"/>
          </ac:spMkLst>
        </pc:spChg>
        <pc:spChg chg="mod">
          <ac:chgData name="kartik sura" userId="505f014f9dbde19f" providerId="LiveId" clId="{F3C67B9C-B434-429E-9F3D-8E747B3421E0}" dt="2022-08-22T15:04:25.546" v="4933" actId="113"/>
          <ac:spMkLst>
            <pc:docMk/>
            <pc:sldMk cId="3834349677" sldId="342"/>
            <ac:spMk id="3" creationId="{48BA6E1D-23FF-A52B-7CFA-F17AD720C03F}"/>
          </ac:spMkLst>
        </pc:spChg>
      </pc:sldChg>
      <pc:sldChg chg="delSp modSp new mod">
        <pc:chgData name="kartik sura" userId="505f014f9dbde19f" providerId="LiveId" clId="{F3C67B9C-B434-429E-9F3D-8E747B3421E0}" dt="2022-08-22T15:03:34.373" v="4930" actId="255"/>
        <pc:sldMkLst>
          <pc:docMk/>
          <pc:sldMk cId="34701380" sldId="343"/>
        </pc:sldMkLst>
        <pc:spChg chg="del">
          <ac:chgData name="kartik sura" userId="505f014f9dbde19f" providerId="LiveId" clId="{F3C67B9C-B434-429E-9F3D-8E747B3421E0}" dt="2022-08-15T14:56:39.160" v="2323" actId="478"/>
          <ac:spMkLst>
            <pc:docMk/>
            <pc:sldMk cId="34701380" sldId="343"/>
            <ac:spMk id="2" creationId="{DC569D92-A7EB-ED4B-15E4-61248CE48F77}"/>
          </ac:spMkLst>
        </pc:spChg>
        <pc:spChg chg="mod">
          <ac:chgData name="kartik sura" userId="505f014f9dbde19f" providerId="LiveId" clId="{F3C67B9C-B434-429E-9F3D-8E747B3421E0}" dt="2022-08-22T15:03:34.373" v="4930" actId="255"/>
          <ac:spMkLst>
            <pc:docMk/>
            <pc:sldMk cId="34701380" sldId="343"/>
            <ac:spMk id="3" creationId="{11902A9F-37FF-5135-74A7-5272C18AD5CC}"/>
          </ac:spMkLst>
        </pc:spChg>
      </pc:sldChg>
      <pc:sldChg chg="delSp modSp new mod">
        <pc:chgData name="kartik sura" userId="505f014f9dbde19f" providerId="LiveId" clId="{F3C67B9C-B434-429E-9F3D-8E747B3421E0}" dt="2022-08-22T15:05:25.044" v="4937" actId="255"/>
        <pc:sldMkLst>
          <pc:docMk/>
          <pc:sldMk cId="2258687647" sldId="344"/>
        </pc:sldMkLst>
        <pc:spChg chg="del mod">
          <ac:chgData name="kartik sura" userId="505f014f9dbde19f" providerId="LiveId" clId="{F3C67B9C-B434-429E-9F3D-8E747B3421E0}" dt="2022-08-15T15:18:09.028" v="2864" actId="478"/>
          <ac:spMkLst>
            <pc:docMk/>
            <pc:sldMk cId="2258687647" sldId="344"/>
            <ac:spMk id="2" creationId="{41807BBE-3921-643C-84AF-C4285BC07796}"/>
          </ac:spMkLst>
        </pc:spChg>
        <pc:spChg chg="mod">
          <ac:chgData name="kartik sura" userId="505f014f9dbde19f" providerId="LiveId" clId="{F3C67B9C-B434-429E-9F3D-8E747B3421E0}" dt="2022-08-22T15:05:25.044" v="4937" actId="255"/>
          <ac:spMkLst>
            <pc:docMk/>
            <pc:sldMk cId="2258687647" sldId="344"/>
            <ac:spMk id="3" creationId="{D095D6AF-67EB-D9C0-B4CA-8878B85BF597}"/>
          </ac:spMkLst>
        </pc:spChg>
      </pc:sldChg>
      <pc:sldChg chg="modSp new mod">
        <pc:chgData name="kartik sura" userId="505f014f9dbde19f" providerId="LiveId" clId="{F3C67B9C-B434-429E-9F3D-8E747B3421E0}" dt="2022-08-22T15:05:59.465" v="4939" actId="255"/>
        <pc:sldMkLst>
          <pc:docMk/>
          <pc:sldMk cId="3276671535" sldId="345"/>
        </pc:sldMkLst>
        <pc:spChg chg="mod">
          <ac:chgData name="kartik sura" userId="505f014f9dbde19f" providerId="LiveId" clId="{F3C67B9C-B434-429E-9F3D-8E747B3421E0}" dt="2022-08-22T14:57:44.666" v="4910"/>
          <ac:spMkLst>
            <pc:docMk/>
            <pc:sldMk cId="3276671535" sldId="345"/>
            <ac:spMk id="2" creationId="{3003FEDF-EEC0-25C4-03A9-1D49CA5158D7}"/>
          </ac:spMkLst>
        </pc:spChg>
        <pc:spChg chg="mod">
          <ac:chgData name="kartik sura" userId="505f014f9dbde19f" providerId="LiveId" clId="{F3C67B9C-B434-429E-9F3D-8E747B3421E0}" dt="2022-08-22T15:05:59.465" v="4939" actId="255"/>
          <ac:spMkLst>
            <pc:docMk/>
            <pc:sldMk cId="3276671535" sldId="345"/>
            <ac:spMk id="3" creationId="{9C0DE43F-78A5-3B9F-2E92-E5421A106565}"/>
          </ac:spMkLst>
        </pc:spChg>
      </pc:sldChg>
      <pc:sldChg chg="delSp modSp new mod">
        <pc:chgData name="kartik sura" userId="505f014f9dbde19f" providerId="LiveId" clId="{F3C67B9C-B434-429E-9F3D-8E747B3421E0}" dt="2022-08-22T15:07:13.700" v="4946" actId="255"/>
        <pc:sldMkLst>
          <pc:docMk/>
          <pc:sldMk cId="4128895755" sldId="346"/>
        </pc:sldMkLst>
        <pc:spChg chg="del mod">
          <ac:chgData name="kartik sura" userId="505f014f9dbde19f" providerId="LiveId" clId="{F3C67B9C-B434-429E-9F3D-8E747B3421E0}" dt="2022-08-15T16:58:30.623" v="4090" actId="478"/>
          <ac:spMkLst>
            <pc:docMk/>
            <pc:sldMk cId="4128895755" sldId="346"/>
            <ac:spMk id="2" creationId="{A75CA4D4-F7C5-AC57-2D5F-B6185469573D}"/>
          </ac:spMkLst>
        </pc:spChg>
        <pc:spChg chg="mod">
          <ac:chgData name="kartik sura" userId="505f014f9dbde19f" providerId="LiveId" clId="{F3C67B9C-B434-429E-9F3D-8E747B3421E0}" dt="2022-08-22T15:07:13.700" v="4946" actId="255"/>
          <ac:spMkLst>
            <pc:docMk/>
            <pc:sldMk cId="4128895755" sldId="346"/>
            <ac:spMk id="3" creationId="{AD46B4CF-F64C-9389-C33E-FCD5056D249F}"/>
          </ac:spMkLst>
        </pc:spChg>
      </pc:sldChg>
      <pc:sldChg chg="addSp delSp modSp new mod">
        <pc:chgData name="kartik sura" userId="505f014f9dbde19f" providerId="LiveId" clId="{F3C67B9C-B434-429E-9F3D-8E747B3421E0}" dt="2022-08-22T14:57:44.666" v="4910"/>
        <pc:sldMkLst>
          <pc:docMk/>
          <pc:sldMk cId="2452731948" sldId="347"/>
        </pc:sldMkLst>
        <pc:spChg chg="mod">
          <ac:chgData name="kartik sura" userId="505f014f9dbde19f" providerId="LiveId" clId="{F3C67B9C-B434-429E-9F3D-8E747B3421E0}" dt="2022-08-22T14:57:44.666" v="4910"/>
          <ac:spMkLst>
            <pc:docMk/>
            <pc:sldMk cId="2452731948" sldId="347"/>
            <ac:spMk id="2" creationId="{8E1E45A8-9062-EF4A-0A93-4F3A29A7E8F8}"/>
          </ac:spMkLst>
        </pc:spChg>
        <pc:spChg chg="del">
          <ac:chgData name="kartik sura" userId="505f014f9dbde19f" providerId="LiveId" clId="{F3C67B9C-B434-429E-9F3D-8E747B3421E0}" dt="2022-08-21T13:10:11.901" v="4855"/>
          <ac:spMkLst>
            <pc:docMk/>
            <pc:sldMk cId="2452731948" sldId="347"/>
            <ac:spMk id="3" creationId="{84C4B939-A9AF-7CDC-53DB-64354D72E197}"/>
          </ac:spMkLst>
        </pc:spChg>
        <pc:picChg chg="add mod">
          <ac:chgData name="kartik sura" userId="505f014f9dbde19f" providerId="LiveId" clId="{F3C67B9C-B434-429E-9F3D-8E747B3421E0}" dt="2022-08-21T13:10:49.322" v="4861" actId="14100"/>
          <ac:picMkLst>
            <pc:docMk/>
            <pc:sldMk cId="2452731948" sldId="347"/>
            <ac:picMk id="4" creationId="{0F179BA1-C3E0-6D4F-AE1F-FC6AB8A592F3}"/>
          </ac:picMkLst>
        </pc:picChg>
      </pc:sldChg>
    </pc:docChg>
  </pc:docChgLst>
  <pc:docChgLst>
    <pc:chgData name="kartik sura" userId="505f014f9dbde19f" providerId="LiveId" clId="{28CE3AF9-F829-4ACF-B182-9437C017DA86}"/>
    <pc:docChg chg="undo custSel modSld">
      <pc:chgData name="kartik sura" userId="505f014f9dbde19f" providerId="LiveId" clId="{28CE3AF9-F829-4ACF-B182-9437C017DA86}" dt="2022-06-27T17:33:17.426" v="2" actId="20577"/>
      <pc:docMkLst>
        <pc:docMk/>
      </pc:docMkLst>
      <pc:sldChg chg="modSp mod">
        <pc:chgData name="kartik sura" userId="505f014f9dbde19f" providerId="LiveId" clId="{28CE3AF9-F829-4ACF-B182-9437C017DA86}" dt="2022-06-27T17:33:17.426" v="2" actId="20577"/>
        <pc:sldMkLst>
          <pc:docMk/>
          <pc:sldMk cId="3561854251" sldId="311"/>
        </pc:sldMkLst>
        <pc:spChg chg="mod">
          <ac:chgData name="kartik sura" userId="505f014f9dbde19f" providerId="LiveId" clId="{28CE3AF9-F829-4ACF-B182-9437C017DA86}" dt="2022-06-27T17:33:17.426" v="2" actId="20577"/>
          <ac:spMkLst>
            <pc:docMk/>
            <pc:sldMk cId="3561854251" sldId="311"/>
            <ac:spMk id="3" creationId="{BB97F53D-E7E2-4F2C-9426-032885FE3B1B}"/>
          </ac:spMkLst>
        </pc:spChg>
      </pc:sldChg>
    </pc:docChg>
  </pc:docChgLst>
  <pc:docChgLst>
    <pc:chgData name="kartik sura" userId="505f014f9dbde19f" providerId="LiveId" clId="{247DC6D4-19E4-40CB-A4F3-DB1FBD4A5CFC}"/>
    <pc:docChg chg="undo custSel addSld modSld">
      <pc:chgData name="kartik sura" userId="505f014f9dbde19f" providerId="LiveId" clId="{247DC6D4-19E4-40CB-A4F3-DB1FBD4A5CFC}" dt="2023-03-30T18:26:38.074" v="4876" actId="20577"/>
      <pc:docMkLst>
        <pc:docMk/>
      </pc:docMkLst>
      <pc:sldChg chg="modSp mod">
        <pc:chgData name="kartik sura" userId="505f014f9dbde19f" providerId="LiveId" clId="{247DC6D4-19E4-40CB-A4F3-DB1FBD4A5CFC}" dt="2023-03-18T15:23:52.485" v="507" actId="20577"/>
        <pc:sldMkLst>
          <pc:docMk/>
          <pc:sldMk cId="1598304705" sldId="257"/>
        </pc:sldMkLst>
        <pc:spChg chg="mod">
          <ac:chgData name="kartik sura" userId="505f014f9dbde19f" providerId="LiveId" clId="{247DC6D4-19E4-40CB-A4F3-DB1FBD4A5CFC}" dt="2023-03-18T15:23:52.485" v="507" actId="20577"/>
          <ac:spMkLst>
            <pc:docMk/>
            <pc:sldMk cId="1598304705" sldId="257"/>
            <ac:spMk id="3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29T17:06:22.465" v="4847" actId="27636"/>
        <pc:sldMkLst>
          <pc:docMk/>
          <pc:sldMk cId="3509365012" sldId="258"/>
        </pc:sldMkLst>
        <pc:spChg chg="mod">
          <ac:chgData name="kartik sura" userId="505f014f9dbde19f" providerId="LiveId" clId="{247DC6D4-19E4-40CB-A4F3-DB1FBD4A5CFC}" dt="2023-03-29T17:06:22.465" v="4847" actId="27636"/>
          <ac:spMkLst>
            <pc:docMk/>
            <pc:sldMk cId="3509365012" sldId="258"/>
            <ac:spMk id="3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29T17:07:11.126" v="4851" actId="27636"/>
        <pc:sldMkLst>
          <pc:docMk/>
          <pc:sldMk cId="207470035" sldId="276"/>
        </pc:sldMkLst>
        <pc:spChg chg="mod">
          <ac:chgData name="kartik sura" userId="505f014f9dbde19f" providerId="LiveId" clId="{247DC6D4-19E4-40CB-A4F3-DB1FBD4A5CFC}" dt="2023-03-29T17:07:11.126" v="4851" actId="27636"/>
          <ac:spMkLst>
            <pc:docMk/>
            <pc:sldMk cId="207470035" sldId="276"/>
            <ac:spMk id="4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29T16:23:12.557" v="3679" actId="20577"/>
        <pc:sldMkLst>
          <pc:docMk/>
          <pc:sldMk cId="0" sldId="297"/>
        </pc:sldMkLst>
        <pc:spChg chg="mod">
          <ac:chgData name="kartik sura" userId="505f014f9dbde19f" providerId="LiveId" clId="{247DC6D4-19E4-40CB-A4F3-DB1FBD4A5CFC}" dt="2023-03-29T16:23:12.557" v="3679" actId="20577"/>
          <ac:spMkLst>
            <pc:docMk/>
            <pc:sldMk cId="0" sldId="297"/>
            <ac:spMk id="3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29T17:08:00.401" v="4855" actId="6549"/>
        <pc:sldMkLst>
          <pc:docMk/>
          <pc:sldMk cId="3561854251" sldId="311"/>
        </pc:sldMkLst>
        <pc:spChg chg="mod">
          <ac:chgData name="kartik sura" userId="505f014f9dbde19f" providerId="LiveId" clId="{247DC6D4-19E4-40CB-A4F3-DB1FBD4A5CFC}" dt="2023-03-29T17:07:53.927" v="4854" actId="6549"/>
          <ac:spMkLst>
            <pc:docMk/>
            <pc:sldMk cId="3561854251" sldId="311"/>
            <ac:spMk id="2" creationId="{0114E813-8ACD-4CA8-B8F0-66EBEBECB6CC}"/>
          </ac:spMkLst>
        </pc:spChg>
        <pc:spChg chg="mod">
          <ac:chgData name="kartik sura" userId="505f014f9dbde19f" providerId="LiveId" clId="{247DC6D4-19E4-40CB-A4F3-DB1FBD4A5CFC}" dt="2023-03-29T17:08:00.401" v="4855" actId="6549"/>
          <ac:spMkLst>
            <pc:docMk/>
            <pc:sldMk cId="3561854251" sldId="311"/>
            <ac:spMk id="3" creationId="{BB97F53D-E7E2-4F2C-9426-032885FE3B1B}"/>
          </ac:spMkLst>
        </pc:spChg>
      </pc:sldChg>
      <pc:sldChg chg="modSp mod">
        <pc:chgData name="kartik sura" userId="505f014f9dbde19f" providerId="LiveId" clId="{247DC6D4-19E4-40CB-A4F3-DB1FBD4A5CFC}" dt="2023-03-29T17:08:14.668" v="4857" actId="27636"/>
        <pc:sldMkLst>
          <pc:docMk/>
          <pc:sldMk cId="1080699659" sldId="315"/>
        </pc:sldMkLst>
        <pc:spChg chg="mod">
          <ac:chgData name="kartik sura" userId="505f014f9dbde19f" providerId="LiveId" clId="{247DC6D4-19E4-40CB-A4F3-DB1FBD4A5CFC}" dt="2023-03-29T17:08:14.668" v="4857" actId="27636"/>
          <ac:spMkLst>
            <pc:docMk/>
            <pc:sldMk cId="1080699659" sldId="315"/>
            <ac:spMk id="4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30T18:26:38.074" v="4876" actId="20577"/>
        <pc:sldMkLst>
          <pc:docMk/>
          <pc:sldMk cId="0" sldId="326"/>
        </pc:sldMkLst>
        <pc:spChg chg="mod">
          <ac:chgData name="kartik sura" userId="505f014f9dbde19f" providerId="LiveId" clId="{247DC6D4-19E4-40CB-A4F3-DB1FBD4A5CFC}" dt="2023-03-30T18:26:38.074" v="4876" actId="20577"/>
          <ac:spMkLst>
            <pc:docMk/>
            <pc:sldMk cId="0" sldId="326"/>
            <ac:spMk id="7" creationId="{E7164A3C-7E04-10E3-87E1-5C6F8B952782}"/>
          </ac:spMkLst>
        </pc:spChg>
      </pc:sldChg>
      <pc:sldChg chg="modSp mod">
        <pc:chgData name="kartik sura" userId="505f014f9dbde19f" providerId="LiveId" clId="{247DC6D4-19E4-40CB-A4F3-DB1FBD4A5CFC}" dt="2023-03-29T17:05:31.578" v="4845" actId="20577"/>
        <pc:sldMkLst>
          <pc:docMk/>
          <pc:sldMk cId="0" sldId="327"/>
        </pc:sldMkLst>
        <pc:spChg chg="mod">
          <ac:chgData name="kartik sura" userId="505f014f9dbde19f" providerId="LiveId" clId="{247DC6D4-19E4-40CB-A4F3-DB1FBD4A5CFC}" dt="2023-03-29T17:05:31.578" v="4845" actId="20577"/>
          <ac:spMkLst>
            <pc:docMk/>
            <pc:sldMk cId="0" sldId="327"/>
            <ac:spMk id="2" creationId="{A10967C2-6E3D-5DB4-077D-BD8DFA52E0FB}"/>
          </ac:spMkLst>
        </pc:spChg>
      </pc:sldChg>
      <pc:sldChg chg="modSp mod">
        <pc:chgData name="kartik sura" userId="505f014f9dbde19f" providerId="LiveId" clId="{247DC6D4-19E4-40CB-A4F3-DB1FBD4A5CFC}" dt="2023-03-29T17:06:44.828" v="4848" actId="6549"/>
        <pc:sldMkLst>
          <pc:docMk/>
          <pc:sldMk cId="0" sldId="328"/>
        </pc:sldMkLst>
        <pc:spChg chg="mod">
          <ac:chgData name="kartik sura" userId="505f014f9dbde19f" providerId="LiveId" clId="{247DC6D4-19E4-40CB-A4F3-DB1FBD4A5CFC}" dt="2023-03-29T17:06:44.828" v="4848" actId="6549"/>
          <ac:spMkLst>
            <pc:docMk/>
            <pc:sldMk cId="0" sldId="328"/>
            <ac:spMk id="3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29T17:06:59.197" v="4849" actId="6549"/>
        <pc:sldMkLst>
          <pc:docMk/>
          <pc:sldMk cId="0" sldId="329"/>
        </pc:sldMkLst>
        <pc:spChg chg="mod">
          <ac:chgData name="kartik sura" userId="505f014f9dbde19f" providerId="LiveId" clId="{247DC6D4-19E4-40CB-A4F3-DB1FBD4A5CFC}" dt="2023-03-29T17:06:59.197" v="4849" actId="6549"/>
          <ac:spMkLst>
            <pc:docMk/>
            <pc:sldMk cId="0" sldId="329"/>
            <ac:spMk id="3" creationId="{00000000-0000-0000-0000-000000000000}"/>
          </ac:spMkLst>
        </pc:spChg>
      </pc:sldChg>
      <pc:sldChg chg="modSp mod">
        <pc:chgData name="kartik sura" userId="505f014f9dbde19f" providerId="LiveId" clId="{247DC6D4-19E4-40CB-A4F3-DB1FBD4A5CFC}" dt="2023-03-29T17:07:24.290" v="4852" actId="6549"/>
        <pc:sldMkLst>
          <pc:docMk/>
          <pc:sldMk cId="1872754770" sldId="331"/>
        </pc:sldMkLst>
        <pc:spChg chg="mod">
          <ac:chgData name="kartik sura" userId="505f014f9dbde19f" providerId="LiveId" clId="{247DC6D4-19E4-40CB-A4F3-DB1FBD4A5CFC}" dt="2023-03-29T17:07:24.290" v="4852" actId="6549"/>
          <ac:spMkLst>
            <pc:docMk/>
            <pc:sldMk cId="1872754770" sldId="331"/>
            <ac:spMk id="3" creationId="{47AA488B-4E32-E2C4-EE11-00E2AC325548}"/>
          </ac:spMkLst>
        </pc:spChg>
      </pc:sldChg>
      <pc:sldChg chg="addSp delSp modSp mod">
        <pc:chgData name="kartik sura" userId="505f014f9dbde19f" providerId="LiveId" clId="{247DC6D4-19E4-40CB-A4F3-DB1FBD4A5CFC}" dt="2023-03-28T16:36:25.136" v="542"/>
        <pc:sldMkLst>
          <pc:docMk/>
          <pc:sldMk cId="4291820012" sldId="337"/>
        </pc:sldMkLst>
        <pc:spChg chg="del">
          <ac:chgData name="kartik sura" userId="505f014f9dbde19f" providerId="LiveId" clId="{247DC6D4-19E4-40CB-A4F3-DB1FBD4A5CFC}" dt="2023-03-28T16:36:25.136" v="542"/>
          <ac:spMkLst>
            <pc:docMk/>
            <pc:sldMk cId="4291820012" sldId="337"/>
            <ac:spMk id="3" creationId="{153CB0A5-45C8-F496-9D56-913510019184}"/>
          </ac:spMkLst>
        </pc:spChg>
        <pc:graphicFrameChg chg="del">
          <ac:chgData name="kartik sura" userId="505f014f9dbde19f" providerId="LiveId" clId="{247DC6D4-19E4-40CB-A4F3-DB1FBD4A5CFC}" dt="2023-03-28T16:34:22.152" v="541" actId="21"/>
          <ac:graphicFrameMkLst>
            <pc:docMk/>
            <pc:sldMk cId="4291820012" sldId="337"/>
            <ac:graphicFrameMk id="2" creationId="{93BCCB92-A739-1533-D43B-32D9A7D71C5C}"/>
          </ac:graphicFrameMkLst>
        </pc:graphicFrameChg>
        <pc:picChg chg="add mod">
          <ac:chgData name="kartik sura" userId="505f014f9dbde19f" providerId="LiveId" clId="{247DC6D4-19E4-40CB-A4F3-DB1FBD4A5CFC}" dt="2023-03-28T16:36:25.136" v="542"/>
          <ac:picMkLst>
            <pc:docMk/>
            <pc:sldMk cId="4291820012" sldId="337"/>
            <ac:picMk id="2" creationId="{86D25D35-358D-ACDB-713F-0CCB359889AD}"/>
          </ac:picMkLst>
        </pc:picChg>
      </pc:sldChg>
      <pc:sldChg chg="modSp mod">
        <pc:chgData name="kartik sura" userId="505f014f9dbde19f" providerId="LiveId" clId="{247DC6D4-19E4-40CB-A4F3-DB1FBD4A5CFC}" dt="2023-03-29T14:41:28.181" v="2871" actId="1036"/>
        <pc:sldMkLst>
          <pc:docMk/>
          <pc:sldMk cId="162756294" sldId="338"/>
        </pc:sldMkLst>
        <pc:spChg chg="mod">
          <ac:chgData name="kartik sura" userId="505f014f9dbde19f" providerId="LiveId" clId="{247DC6D4-19E4-40CB-A4F3-DB1FBD4A5CFC}" dt="2023-03-29T14:41:28.181" v="2871" actId="1036"/>
          <ac:spMkLst>
            <pc:docMk/>
            <pc:sldMk cId="162756294" sldId="338"/>
            <ac:spMk id="4" creationId="{40F5AADE-067A-5F7E-9683-8834AFD9B0FE}"/>
          </ac:spMkLst>
        </pc:spChg>
      </pc:sldChg>
      <pc:sldChg chg="modSp mod">
        <pc:chgData name="kartik sura" userId="505f014f9dbde19f" providerId="LiveId" clId="{247DC6D4-19E4-40CB-A4F3-DB1FBD4A5CFC}" dt="2023-03-29T14:44:31.843" v="2875" actId="20577"/>
        <pc:sldMkLst>
          <pc:docMk/>
          <pc:sldMk cId="1610846030" sldId="339"/>
        </pc:sldMkLst>
        <pc:spChg chg="mod">
          <ac:chgData name="kartik sura" userId="505f014f9dbde19f" providerId="LiveId" clId="{247DC6D4-19E4-40CB-A4F3-DB1FBD4A5CFC}" dt="2023-03-29T14:44:31.843" v="2875" actId="20577"/>
          <ac:spMkLst>
            <pc:docMk/>
            <pc:sldMk cId="1610846030" sldId="339"/>
            <ac:spMk id="3" creationId="{9352C8C0-A39A-8CA0-6177-CAA818DB5FDE}"/>
          </ac:spMkLst>
        </pc:spChg>
      </pc:sldChg>
      <pc:sldChg chg="modSp mod">
        <pc:chgData name="kartik sura" userId="505f014f9dbde19f" providerId="LiveId" clId="{247DC6D4-19E4-40CB-A4F3-DB1FBD4A5CFC}" dt="2023-03-29T10:45:28.046" v="1522" actId="27636"/>
        <pc:sldMkLst>
          <pc:docMk/>
          <pc:sldMk cId="651816505" sldId="340"/>
        </pc:sldMkLst>
        <pc:spChg chg="mod">
          <ac:chgData name="kartik sura" userId="505f014f9dbde19f" providerId="LiveId" clId="{247DC6D4-19E4-40CB-A4F3-DB1FBD4A5CFC}" dt="2023-03-18T15:04:49.813" v="456" actId="20577"/>
          <ac:spMkLst>
            <pc:docMk/>
            <pc:sldMk cId="651816505" sldId="340"/>
            <ac:spMk id="2" creationId="{B2C225D3-C4FD-8F59-91FC-23A9471AAD34}"/>
          </ac:spMkLst>
        </pc:spChg>
        <pc:spChg chg="mod">
          <ac:chgData name="kartik sura" userId="505f014f9dbde19f" providerId="LiveId" clId="{247DC6D4-19E4-40CB-A4F3-DB1FBD4A5CFC}" dt="2023-03-29T10:45:28.046" v="1522" actId="27636"/>
          <ac:spMkLst>
            <pc:docMk/>
            <pc:sldMk cId="651816505" sldId="340"/>
            <ac:spMk id="3" creationId="{A5689E55-1763-02E5-E397-C683B6F5C3BB}"/>
          </ac:spMkLst>
        </pc:spChg>
      </pc:sldChg>
      <pc:sldChg chg="addSp delSp modSp mod">
        <pc:chgData name="kartik sura" userId="505f014f9dbde19f" providerId="LiveId" clId="{247DC6D4-19E4-40CB-A4F3-DB1FBD4A5CFC}" dt="2023-03-29T11:23:26.898" v="2370" actId="21"/>
        <pc:sldMkLst>
          <pc:docMk/>
          <pc:sldMk cId="1614738254" sldId="341"/>
        </pc:sldMkLst>
        <pc:spChg chg="del mod">
          <ac:chgData name="kartik sura" userId="505f014f9dbde19f" providerId="LiveId" clId="{247DC6D4-19E4-40CB-A4F3-DB1FBD4A5CFC}" dt="2023-03-29T11:22:18.857" v="2367" actId="21"/>
          <ac:spMkLst>
            <pc:docMk/>
            <pc:sldMk cId="1614738254" sldId="341"/>
            <ac:spMk id="2" creationId="{C75B2A7C-F496-EEE3-5DDB-E2E0F550B570}"/>
          </ac:spMkLst>
        </pc:spChg>
        <pc:spChg chg="del">
          <ac:chgData name="kartik sura" userId="505f014f9dbde19f" providerId="LiveId" clId="{247DC6D4-19E4-40CB-A4F3-DB1FBD4A5CFC}" dt="2023-03-29T11:22:40.111" v="2368" actId="21"/>
          <ac:spMkLst>
            <pc:docMk/>
            <pc:sldMk cId="1614738254" sldId="341"/>
            <ac:spMk id="3" creationId="{24C2EF4C-2957-D2EB-F6AA-5C03DA1B2971}"/>
          </ac:spMkLst>
        </pc:spChg>
        <pc:spChg chg="add del mod">
          <ac:chgData name="kartik sura" userId="505f014f9dbde19f" providerId="LiveId" clId="{247DC6D4-19E4-40CB-A4F3-DB1FBD4A5CFC}" dt="2023-03-29T11:23:26.898" v="2370" actId="21"/>
          <ac:spMkLst>
            <pc:docMk/>
            <pc:sldMk cId="1614738254" sldId="341"/>
            <ac:spMk id="5" creationId="{22EAFE56-2EF8-852B-57CC-740BECE49644}"/>
          </ac:spMkLst>
        </pc:spChg>
        <pc:spChg chg="add del mod">
          <ac:chgData name="kartik sura" userId="505f014f9dbde19f" providerId="LiveId" clId="{247DC6D4-19E4-40CB-A4F3-DB1FBD4A5CFC}" dt="2023-03-29T11:23:04.517" v="2369" actId="21"/>
          <ac:spMkLst>
            <pc:docMk/>
            <pc:sldMk cId="1614738254" sldId="341"/>
            <ac:spMk id="7" creationId="{8ED6FC1D-7003-4E5A-B11C-ADEAE70B9AE1}"/>
          </ac:spMkLst>
        </pc:spChg>
      </pc:sldChg>
      <pc:sldChg chg="addSp delSp modSp mod">
        <pc:chgData name="kartik sura" userId="505f014f9dbde19f" providerId="LiveId" clId="{247DC6D4-19E4-40CB-A4F3-DB1FBD4A5CFC}" dt="2023-03-30T18:18:34.156" v="4868" actId="20577"/>
        <pc:sldMkLst>
          <pc:docMk/>
          <pc:sldMk cId="3834349677" sldId="342"/>
        </pc:sldMkLst>
        <pc:spChg chg="del">
          <ac:chgData name="kartik sura" userId="505f014f9dbde19f" providerId="LiveId" clId="{247DC6D4-19E4-40CB-A4F3-DB1FBD4A5CFC}" dt="2023-03-29T11:23:50.211" v="2371" actId="21"/>
          <ac:spMkLst>
            <pc:docMk/>
            <pc:sldMk cId="3834349677" sldId="342"/>
            <ac:spMk id="3" creationId="{48BA6E1D-23FF-A52B-7CFA-F17AD720C03F}"/>
          </ac:spMkLst>
        </pc:spChg>
        <pc:spChg chg="add mod">
          <ac:chgData name="kartik sura" userId="505f014f9dbde19f" providerId="LiveId" clId="{247DC6D4-19E4-40CB-A4F3-DB1FBD4A5CFC}" dt="2023-03-30T18:18:34.156" v="4868" actId="20577"/>
          <ac:spMkLst>
            <pc:docMk/>
            <pc:sldMk cId="3834349677" sldId="342"/>
            <ac:spMk id="4" creationId="{3326F2CD-1731-564B-9CA0-0D7569993C44}"/>
          </ac:spMkLst>
        </pc:spChg>
      </pc:sldChg>
      <pc:sldChg chg="addSp delSp modSp mod">
        <pc:chgData name="kartik sura" userId="505f014f9dbde19f" providerId="LiveId" clId="{247DC6D4-19E4-40CB-A4F3-DB1FBD4A5CFC}" dt="2023-03-29T11:25:10.491" v="2372" actId="21"/>
        <pc:sldMkLst>
          <pc:docMk/>
          <pc:sldMk cId="34701380" sldId="343"/>
        </pc:sldMkLst>
        <pc:spChg chg="del">
          <ac:chgData name="kartik sura" userId="505f014f9dbde19f" providerId="LiveId" clId="{247DC6D4-19E4-40CB-A4F3-DB1FBD4A5CFC}" dt="2023-03-29T11:25:10.491" v="2372" actId="21"/>
          <ac:spMkLst>
            <pc:docMk/>
            <pc:sldMk cId="34701380" sldId="343"/>
            <ac:spMk id="3" creationId="{11902A9F-37FF-5135-74A7-5272C18AD5CC}"/>
          </ac:spMkLst>
        </pc:spChg>
        <pc:spChg chg="add mod">
          <ac:chgData name="kartik sura" userId="505f014f9dbde19f" providerId="LiveId" clId="{247DC6D4-19E4-40CB-A4F3-DB1FBD4A5CFC}" dt="2023-03-29T11:25:10.491" v="2372" actId="21"/>
          <ac:spMkLst>
            <pc:docMk/>
            <pc:sldMk cId="34701380" sldId="343"/>
            <ac:spMk id="4" creationId="{D8B2BCA7-2706-56C4-A856-C166DB03BDEE}"/>
          </ac:spMkLst>
        </pc:spChg>
      </pc:sldChg>
      <pc:sldChg chg="modSp mod">
        <pc:chgData name="kartik sura" userId="505f014f9dbde19f" providerId="LiveId" clId="{247DC6D4-19E4-40CB-A4F3-DB1FBD4A5CFC}" dt="2023-03-29T15:21:03.901" v="2931" actId="6549"/>
        <pc:sldMkLst>
          <pc:docMk/>
          <pc:sldMk cId="2258687647" sldId="344"/>
        </pc:sldMkLst>
        <pc:spChg chg="mod">
          <ac:chgData name="kartik sura" userId="505f014f9dbde19f" providerId="LiveId" clId="{247DC6D4-19E4-40CB-A4F3-DB1FBD4A5CFC}" dt="2023-03-29T15:21:03.901" v="2931" actId="6549"/>
          <ac:spMkLst>
            <pc:docMk/>
            <pc:sldMk cId="2258687647" sldId="344"/>
            <ac:spMk id="3" creationId="{D095D6AF-67EB-D9C0-B4CA-8878B85BF597}"/>
          </ac:spMkLst>
        </pc:spChg>
      </pc:sldChg>
      <pc:sldChg chg="modSp mod">
        <pc:chgData name="kartik sura" userId="505f014f9dbde19f" providerId="LiveId" clId="{247DC6D4-19E4-40CB-A4F3-DB1FBD4A5CFC}" dt="2023-03-30T18:23:03.466" v="4872" actId="20577"/>
        <pc:sldMkLst>
          <pc:docMk/>
          <pc:sldMk cId="3276671535" sldId="345"/>
        </pc:sldMkLst>
        <pc:spChg chg="mod">
          <ac:chgData name="kartik sura" userId="505f014f9dbde19f" providerId="LiveId" clId="{247DC6D4-19E4-40CB-A4F3-DB1FBD4A5CFC}" dt="2023-03-30T18:23:03.466" v="4872" actId="20577"/>
          <ac:spMkLst>
            <pc:docMk/>
            <pc:sldMk cId="3276671535" sldId="345"/>
            <ac:spMk id="3" creationId="{9C0DE43F-78A5-3B9F-2E92-E5421A106565}"/>
          </ac:spMkLst>
        </pc:spChg>
      </pc:sldChg>
      <pc:sldChg chg="modSp mod">
        <pc:chgData name="kartik sura" userId="505f014f9dbde19f" providerId="LiveId" clId="{247DC6D4-19E4-40CB-A4F3-DB1FBD4A5CFC}" dt="2023-03-29T16:20:54.109" v="3675" actId="20577"/>
        <pc:sldMkLst>
          <pc:docMk/>
          <pc:sldMk cId="4128895755" sldId="346"/>
        </pc:sldMkLst>
        <pc:spChg chg="mod">
          <ac:chgData name="kartik sura" userId="505f014f9dbde19f" providerId="LiveId" clId="{247DC6D4-19E4-40CB-A4F3-DB1FBD4A5CFC}" dt="2023-03-29T16:20:54.109" v="3675" actId="20577"/>
          <ac:spMkLst>
            <pc:docMk/>
            <pc:sldMk cId="4128895755" sldId="346"/>
            <ac:spMk id="3" creationId="{AD46B4CF-F64C-9389-C33E-FCD5056D249F}"/>
          </ac:spMkLst>
        </pc:spChg>
      </pc:sldChg>
      <pc:sldChg chg="modSp">
        <pc:chgData name="kartik sura" userId="505f014f9dbde19f" providerId="LiveId" clId="{247DC6D4-19E4-40CB-A4F3-DB1FBD4A5CFC}" dt="2023-03-29T17:09:17.038" v="4860" actId="14100"/>
        <pc:sldMkLst>
          <pc:docMk/>
          <pc:sldMk cId="2452731948" sldId="347"/>
        </pc:sldMkLst>
        <pc:picChg chg="mod">
          <ac:chgData name="kartik sura" userId="505f014f9dbde19f" providerId="LiveId" clId="{247DC6D4-19E4-40CB-A4F3-DB1FBD4A5CFC}" dt="2023-03-29T17:09:17.038" v="4860" actId="14100"/>
          <ac:picMkLst>
            <pc:docMk/>
            <pc:sldMk cId="2452731948" sldId="347"/>
            <ac:picMk id="4" creationId="{0F179BA1-C3E0-6D4F-AE1F-FC6AB8A592F3}"/>
          </ac:picMkLst>
        </pc:picChg>
      </pc:sldChg>
      <pc:sldChg chg="delSp modSp new mod">
        <pc:chgData name="kartik sura" userId="505f014f9dbde19f" providerId="LiveId" clId="{247DC6D4-19E4-40CB-A4F3-DB1FBD4A5CFC}" dt="2023-03-30T17:56:39.146" v="4862" actId="20577"/>
        <pc:sldMkLst>
          <pc:docMk/>
          <pc:sldMk cId="159236621" sldId="348"/>
        </pc:sldMkLst>
        <pc:spChg chg="del">
          <ac:chgData name="kartik sura" userId="505f014f9dbde19f" providerId="LiveId" clId="{247DC6D4-19E4-40CB-A4F3-DB1FBD4A5CFC}" dt="2023-03-29T09:58:08.776" v="570" actId="478"/>
          <ac:spMkLst>
            <pc:docMk/>
            <pc:sldMk cId="159236621" sldId="348"/>
            <ac:spMk id="2" creationId="{B70B0AA6-9AAA-2A10-3420-51C8A3CD5371}"/>
          </ac:spMkLst>
        </pc:spChg>
        <pc:spChg chg="mod">
          <ac:chgData name="kartik sura" userId="505f014f9dbde19f" providerId="LiveId" clId="{247DC6D4-19E4-40CB-A4F3-DB1FBD4A5CFC}" dt="2023-03-30T17:56:39.146" v="4862" actId="20577"/>
          <ac:spMkLst>
            <pc:docMk/>
            <pc:sldMk cId="159236621" sldId="348"/>
            <ac:spMk id="3" creationId="{32948ED8-172B-8CCD-BBD2-56E6279BC53E}"/>
          </ac:spMkLst>
        </pc:spChg>
      </pc:sldChg>
      <pc:sldChg chg="delSp modSp new mod">
        <pc:chgData name="kartik sura" userId="505f014f9dbde19f" providerId="LiveId" clId="{247DC6D4-19E4-40CB-A4F3-DB1FBD4A5CFC}" dt="2023-03-30T18:15:09.708" v="4864" actId="20577"/>
        <pc:sldMkLst>
          <pc:docMk/>
          <pc:sldMk cId="1516679157" sldId="349"/>
        </pc:sldMkLst>
        <pc:spChg chg="del mod">
          <ac:chgData name="kartik sura" userId="505f014f9dbde19f" providerId="LiveId" clId="{247DC6D4-19E4-40CB-A4F3-DB1FBD4A5CFC}" dt="2023-03-29T10:52:05.089" v="1525" actId="478"/>
          <ac:spMkLst>
            <pc:docMk/>
            <pc:sldMk cId="1516679157" sldId="349"/>
            <ac:spMk id="2" creationId="{92EB5705-21BD-C98D-810E-770A47B97A54}"/>
          </ac:spMkLst>
        </pc:spChg>
        <pc:spChg chg="mod">
          <ac:chgData name="kartik sura" userId="505f014f9dbde19f" providerId="LiveId" clId="{247DC6D4-19E4-40CB-A4F3-DB1FBD4A5CFC}" dt="2023-03-30T18:15:09.708" v="4864" actId="20577"/>
          <ac:spMkLst>
            <pc:docMk/>
            <pc:sldMk cId="1516679157" sldId="349"/>
            <ac:spMk id="3" creationId="{814F1D6E-522A-0702-6F16-A212F6F116D4}"/>
          </ac:spMkLst>
        </pc:spChg>
      </pc:sldChg>
    </pc:docChg>
  </pc:docChgLst>
  <pc:docChgLst>
    <pc:chgData name="kartik sura" userId="505f014f9dbde19f" providerId="LiveId" clId="{53A41BC5-C04A-4833-A6D8-08D756864240}"/>
    <pc:docChg chg="custSel modSld">
      <pc:chgData name="kartik sura" userId="505f014f9dbde19f" providerId="LiveId" clId="{53A41BC5-C04A-4833-A6D8-08D756864240}" dt="2022-08-24T05:01:43.731" v="4" actId="478"/>
      <pc:docMkLst>
        <pc:docMk/>
      </pc:docMkLst>
      <pc:sldChg chg="addSp delSp modSp mod">
        <pc:chgData name="kartik sura" userId="505f014f9dbde19f" providerId="LiveId" clId="{53A41BC5-C04A-4833-A6D8-08D756864240}" dt="2022-08-24T05:01:43.731" v="4" actId="478"/>
        <pc:sldMkLst>
          <pc:docMk/>
          <pc:sldMk cId="3276671535" sldId="345"/>
        </pc:sldMkLst>
        <pc:spChg chg="del mod">
          <ac:chgData name="kartik sura" userId="505f014f9dbde19f" providerId="LiveId" clId="{53A41BC5-C04A-4833-A6D8-08D756864240}" dt="2022-08-24T05:01:36.005" v="2" actId="478"/>
          <ac:spMkLst>
            <pc:docMk/>
            <pc:sldMk cId="3276671535" sldId="345"/>
            <ac:spMk id="2" creationId="{3003FEDF-EEC0-25C4-03A9-1D49CA5158D7}"/>
          </ac:spMkLst>
        </pc:spChg>
        <pc:spChg chg="add del mod">
          <ac:chgData name="kartik sura" userId="505f014f9dbde19f" providerId="LiveId" clId="{53A41BC5-C04A-4833-A6D8-08D756864240}" dt="2022-08-24T05:01:43.731" v="4" actId="478"/>
          <ac:spMkLst>
            <pc:docMk/>
            <pc:sldMk cId="3276671535" sldId="345"/>
            <ac:spMk id="5" creationId="{A8E1A9F0-3663-F02D-EB34-7D591C91131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C270B-00DA-4566-9DEE-E974562FC400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73893"/>
            <a:ext cx="5608320" cy="36604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9D099-02A1-46D9-BE90-3D7C5866F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34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9D099-02A1-46D9-BE90-3D7C5866FEA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852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9D099-02A1-46D9-BE90-3D7C5866FEA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2837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B9D099-02A1-46D9-BE90-3D7C5866FEA5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264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240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582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5356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31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696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844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1492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627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61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1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00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73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29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6577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009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E948D-288F-4BC9-893E-C15D1093824F}" type="datetimeFigureOut">
              <a:rPr lang="en-US" smtClean="0"/>
              <a:pPr/>
              <a:t>3/30/2023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7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6" r:id="rId1"/>
    <p:sldLayoutId id="2147484047" r:id="rId2"/>
    <p:sldLayoutId id="2147484048" r:id="rId3"/>
    <p:sldLayoutId id="2147484049" r:id="rId4"/>
    <p:sldLayoutId id="2147484050" r:id="rId5"/>
    <p:sldLayoutId id="2147484051" r:id="rId6"/>
    <p:sldLayoutId id="2147484052" r:id="rId7"/>
    <p:sldLayoutId id="2147484053" r:id="rId8"/>
    <p:sldLayoutId id="2147484054" r:id="rId9"/>
    <p:sldLayoutId id="2147484055" r:id="rId10"/>
    <p:sldLayoutId id="2147484056" r:id="rId11"/>
    <p:sldLayoutId id="2147484057" r:id="rId12"/>
    <p:sldLayoutId id="2147484058" r:id="rId13"/>
    <p:sldLayoutId id="2147484059" r:id="rId14"/>
    <p:sldLayoutId id="2147484060" r:id="rId15"/>
    <p:sldLayoutId id="214748406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F59FC-EB39-4DE5-A8C3-62AA5FE4B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42453"/>
            <a:ext cx="8596668" cy="55989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400" b="1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0B31CF-3583-4F2A-63A8-39E8C02E2BB0}"/>
              </a:ext>
            </a:extLst>
          </p:cNvPr>
          <p:cNvSpPr txBox="1"/>
          <p:nvPr/>
        </p:nvSpPr>
        <p:spPr>
          <a:xfrm>
            <a:off x="2205318" y="2007980"/>
            <a:ext cx="8086164" cy="40252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231140" algn="just">
              <a:lnSpc>
                <a:spcPct val="115000"/>
              </a:lnSpc>
              <a:spcBef>
                <a:spcPts val="1560"/>
              </a:spcBef>
              <a:spcAft>
                <a:spcPts val="0"/>
              </a:spcAft>
            </a:pPr>
            <a:r>
              <a:rPr lang="en-IN" sz="28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Technical  Research Paper entitled ‘</a:t>
            </a:r>
            <a:r>
              <a:rPr lang="en-IN" sz="2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"In case of BH diversion / partial syrup diversion to Ethanol production -recovery calculations ,Ethanol yield data &amp; related Ethanol economics. Improvement in sugar quality while diverting these feed stocks to Ethanol production” </a:t>
            </a:r>
            <a:endParaRPr lang="en-US" sz="2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marR="231140" algn="just">
              <a:lnSpc>
                <a:spcPct val="115000"/>
              </a:lnSpc>
              <a:spcBef>
                <a:spcPts val="1560"/>
              </a:spcBef>
              <a:spcAft>
                <a:spcPts val="0"/>
              </a:spcAft>
            </a:pPr>
            <a:r>
              <a:rPr lang="en-IN" sz="16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 </a:t>
            </a:r>
            <a:endParaRPr lang="en-US" sz="1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193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738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326F2CD-1731-564B-9CA0-0D7569993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77241"/>
            <a:ext cx="8596668" cy="5286982"/>
          </a:xfrm>
        </p:spPr>
        <p:txBody>
          <a:bodyPr>
            <a:normAutofit/>
          </a:bodyPr>
          <a:lstStyle/>
          <a:p>
            <a:r>
              <a:rPr lang="en-US" sz="2400" b="1" dirty="0"/>
              <a:t>Revenue due to sugar produced when Syrup is diverted for 44 days in the season</a:t>
            </a:r>
          </a:p>
          <a:p>
            <a:pPr marL="0" indent="0">
              <a:buNone/>
            </a:pPr>
            <a:r>
              <a:rPr lang="en-US" sz="2400" b="1" dirty="0"/>
              <a:t>   910497.037 x 8.697 x (3300/10 ) /10000000}  44/202 = 57.48 &amp; taken as 57 crores  </a:t>
            </a:r>
          </a:p>
          <a:p>
            <a:pPr marL="0" indent="0">
              <a:buNone/>
            </a:pPr>
            <a:r>
              <a:rPr lang="en-US" sz="2400" b="1" dirty="0"/>
              <a:t>  Revenue in crores : 204 ( sugar in season ) +90.39 ( Ethanol in the season)+33.755 ( Ethanol in the off season )= 328.15 crores</a:t>
            </a:r>
          </a:p>
          <a:p>
            <a:pPr marL="0" indent="0">
              <a:buNone/>
            </a:pPr>
            <a:r>
              <a:rPr lang="en-US" sz="2400" b="1" dirty="0"/>
              <a:t>  Real gain in crores = 328 .15 – Sugar lost to BH ( 94.586 ) = Rs 233.564 crores in case of BH diversion </a:t>
            </a:r>
          </a:p>
          <a:p>
            <a:pPr marL="0" indent="0">
              <a:buNone/>
            </a:pPr>
            <a:r>
              <a:rPr lang="en-US" sz="2400" b="1" dirty="0"/>
              <a:t>In case of Syrup diversion : 57 + 18.72 = 75.72crors </a:t>
            </a:r>
          </a:p>
          <a:p>
            <a:pPr marL="0" indent="0">
              <a:buNone/>
            </a:pPr>
            <a:r>
              <a:rPr lang="en-US" sz="2400" b="1" dirty="0"/>
              <a:t>Gross revenue = 75.72 -16.225 = 59.495 crores</a:t>
            </a:r>
          </a:p>
        </p:txBody>
      </p:sp>
    </p:spTree>
    <p:extLst>
      <p:ext uri="{BB962C8B-B14F-4D97-AF65-F5344CB8AC3E}">
        <p14:creationId xmlns:p14="http://schemas.microsoft.com/office/powerpoint/2010/main" val="3834349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B2BCA7-2706-56C4-A856-C166DB03BD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1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95D6AF-67EB-D9C0-B4CA-8878B85BF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40659"/>
            <a:ext cx="10515600" cy="5710798"/>
          </a:xfrm>
        </p:spPr>
        <p:txBody>
          <a:bodyPr/>
          <a:lstStyle/>
          <a:p>
            <a:pPr marL="0" indent="0" algn="just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8687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DE43F-78A5-3B9F-2E92-E5421A106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734" y="662941"/>
            <a:ext cx="8596668" cy="56070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Overall view diversion of BH &amp;  partial syrup is 233.564+59.495 = 293.059 crore</a:t>
            </a:r>
          </a:p>
          <a:p>
            <a:pPr marL="0" indent="0"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In comparison ,if there are no diversions &amp; only normal production &amp; production of Ethanol from CH molasses.</a:t>
            </a:r>
          </a:p>
          <a:p>
            <a:pPr marL="0" indent="0"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FRP recovery as per guide lines :  Recovery of 11.081 ,the production of normal sugar at estimated crushing rate of 910497.037ons for season ( 202 days):</a:t>
            </a:r>
          </a:p>
          <a:p>
            <a:pPr marL="0" indent="0"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910497.037 x 11.081 = 100892.1767 quintals </a:t>
            </a:r>
          </a:p>
          <a:p>
            <a:pPr marL="0" indent="0"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100892.1767 x 3300 ( Rs 3300/quintal ) ; Rs 332.944 crores</a:t>
            </a:r>
          </a:p>
        </p:txBody>
      </p:sp>
    </p:spTree>
    <p:extLst>
      <p:ext uri="{BB962C8B-B14F-4D97-AF65-F5344CB8AC3E}">
        <p14:creationId xmlns:p14="http://schemas.microsoft.com/office/powerpoint/2010/main" val="32766715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6B4CF-F64C-9389-C33E-FCD5056D2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0416" y="681319"/>
            <a:ext cx="8596668" cy="53250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Next FM production rate of 5.02 % ( yield of 260 lit/ton of ethanol at the rate of Rs 45.69/lit of Ethanol )</a:t>
            </a: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910497.037 x 0.0502 x 260 x 45.69 = Rs 54.300  crores.</a:t>
            </a: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Total Sugar +Ethanol from final molasses = 332.944 + 54.30 = Rs 387.244 crores.</a:t>
            </a: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Component wise Sugar comes down by (Rs 332.944 – 148.189) = Rs 184.755 crores ( 55%).</a:t>
            </a: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Ethanol goes up from 54.30 crores to  142.865 crores by 88.565 crores ( 163 %)</a:t>
            </a:r>
          </a:p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Over all sugar + Ethanol :Rs/ 291.059 crores when compared to Rs 387.244 comes down by  Rs 96.185crores. Loss of 33%</a:t>
            </a:r>
          </a:p>
        </p:txBody>
      </p:sp>
    </p:spTree>
    <p:extLst>
      <p:ext uri="{BB962C8B-B14F-4D97-AF65-F5344CB8AC3E}">
        <p14:creationId xmlns:p14="http://schemas.microsoft.com/office/powerpoint/2010/main" val="41288957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934" y="760491"/>
            <a:ext cx="8596668" cy="533241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IN" sz="2400" dirty="0"/>
              <a:t>B)*</a:t>
            </a: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As per govt of India guide lines BH &amp; CH cannot be produced simultaneously</a:t>
            </a:r>
            <a:r>
              <a:rPr lang="en-IN" b="1" dirty="0"/>
              <a:t>.</a:t>
            </a:r>
          </a:p>
          <a:p>
            <a:pPr marL="0" indent="0" algn="just">
              <a:buNone/>
            </a:pP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The quantity of BH molasses produces is more than final molasses ( 6.55 vs 5.02  in this case). 	The sizing of Distillery also varies . Due to these reasons Sugar mills have to look for excess storage of molasses. To maintain keeping quality of </a:t>
            </a:r>
            <a:r>
              <a:rPr lang="en-IN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molasses,it</a:t>
            </a: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 is to be cooled up to 40 + </a:t>
            </a:r>
            <a:r>
              <a:rPr lang="en-IN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deg</a:t>
            </a: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 C .For this additional cooling facility is to be provided.</a:t>
            </a:r>
          </a:p>
          <a:p>
            <a:pPr algn="just"/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Losses in storage :</a:t>
            </a:r>
          </a:p>
          <a:p>
            <a:pPr marL="0" indent="0" algn="just">
              <a:buNone/>
            </a:pP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Obviously causes of molasses deterioration are to be kept in mind :</a:t>
            </a:r>
          </a:p>
          <a:p>
            <a:pPr marL="0" indent="0" algn="just">
              <a:buNone/>
            </a:pP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&gt; Microbial growth , </a:t>
            </a:r>
            <a:r>
              <a:rPr lang="en-IN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Milard</a:t>
            </a:r>
            <a:r>
              <a:rPr lang="en-IN" sz="2400" b="1" dirty="0">
                <a:latin typeface="Arial" panose="020B0604020202020204" pitchFamily="34" charset="0"/>
                <a:cs typeface="Arial" panose="020B0604020202020204" pitchFamily="34" charset="0"/>
              </a:rPr>
              <a:t> reaction due to rise in temp .   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ACC04A-BEF2-EAB4-9C15-555A5B797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13678"/>
            <a:ext cx="10515600" cy="5463285"/>
          </a:xfrm>
        </p:spPr>
        <p:txBody>
          <a:bodyPr>
            <a:normAutofit/>
          </a:bodyPr>
          <a:lstStyle/>
          <a:p>
            <a:pPr algn="just"/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consumption results in more load on condensers ,may result in low syrup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Brixes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 case of BH , resulting in two massecuite boiling , hence there will be reduction of 7.5 -8.5  % in total massecuite.</a:t>
            </a:r>
          </a:p>
          <a:p>
            <a:pPr algn="just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For this shifting the juice bleeding pattern &amp; third body bleeding for pans to be practiced. Other way is to convert Evaporator configuration  from Quintuple to Quad. A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compramise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in steam economy to be made.</a:t>
            </a:r>
          </a:p>
          <a:p>
            <a:pPr algn="just"/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Increase in sugar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due to reduction in A massecuite purity  .</a:t>
            </a:r>
          </a:p>
          <a:p>
            <a:pPr marL="0" indent="0" algn="just">
              <a:buNone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In case of BH diversion ( two massecuite boiling ),obviously there is no C sugar melt ,hence A massecuite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increases by 2- 3 % ,which results in slightly higher sugar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up to 4 %    </a:t>
            </a:r>
          </a:p>
        </p:txBody>
      </p:sp>
    </p:spTree>
    <p:extLst>
      <p:ext uri="{BB962C8B-B14F-4D97-AF65-F5344CB8AC3E}">
        <p14:creationId xmlns:p14="http://schemas.microsoft.com/office/powerpoint/2010/main" val="34886020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A6C458-1EEC-5B01-F415-541AA43A7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18326"/>
            <a:ext cx="10515600" cy="564170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Change in Pan boiling scheme </a:t>
            </a:r>
            <a:r>
              <a:rPr lang="en-US" b="1" dirty="0"/>
              <a:t>: </a:t>
            </a:r>
          </a:p>
          <a:p>
            <a:pPr marL="514350" indent="-514350" algn="just">
              <a:buAutoNum type="alphaLcParenR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Use of A1 massecuite boiling by using syrup &amp; AH  molasses. In this A1 massecuite purity can be maintained in the range 80 -81 &amp; A1H will be produced of 63-64 purity. A1 sugar purity must be above 98, which could be utilized to increase to increase A massecuite purity &amp; lower the massecuite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, ultimately lowering the product sugar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b="1" dirty="0"/>
              <a:t>.</a:t>
            </a:r>
          </a:p>
          <a:p>
            <a:pPr marL="514350" indent="-514350" algn="just">
              <a:buFont typeface="Arial" panose="020B0604020202020204" pitchFamily="34" charset="0"/>
              <a:buAutoNum type="alphaLcParenR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Use of A2 massecuite boiling by using AL ( above 85 purity )&amp; AH purity  near about 76 . The intermediate A2   massecuite is produced from low purity AL molasses. In this boiling scheme A2 massecuite purity could be maintained in the range of 83-84 &amp; A2H will be in the range of 63-64 purity . A2 sugar purity must be above 98, which could be utilized to increase to increase A massecuite purity &amp; lower the massecuite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, ultimately lowering the product sugar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514350" indent="-514350" algn="just">
              <a:buAutoNum type="alphaLcParenR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precipitant may be required to be used</a:t>
            </a:r>
            <a:r>
              <a:rPr lang="en-US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0981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1067"/>
            <a:ext cx="10515600" cy="5685896"/>
          </a:xfrm>
        </p:spPr>
        <p:txBody>
          <a:bodyPr>
            <a:normAutofit fontScale="92500" lnSpcReduction="10000"/>
          </a:bodyPr>
          <a:lstStyle/>
          <a:p>
            <a:pPr algn="just">
              <a:buFontTx/>
              <a:buChar char="-"/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Double curing of B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/>
              <a:t>:</a:t>
            </a:r>
          </a:p>
          <a:p>
            <a:pPr algn="just">
              <a:buNone/>
            </a:pPr>
            <a:r>
              <a:rPr lang="en-US" dirty="0"/>
              <a:t>.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Brix of BH molasses need to be maintained above 85 for better keeping quality of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molasses.For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maintaining this Brix low lubrication water to be applied at the time of curing B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massecuite,by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giving high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to B seed &amp; obviously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of sugar will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increase.To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maintain desired Brix of BH molasses &amp;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of B seed for getting good quality of sugar 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it is preferred to follow B massecuite double curing</a:t>
            </a:r>
            <a:endParaRPr lang="en-US" sz="2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None/>
            </a:pPr>
            <a:r>
              <a:rPr lang="en-US" dirty="0"/>
              <a:t>   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of BFW sugar should be in the range of 3000 -3500 IU, in 2</a:t>
            </a:r>
            <a:r>
              <a:rPr lang="en-US" sz="26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curing we could improve BAW sugar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in the range of 1000 – 1200 IU. For this CAW continuous machine which is idle could be utilized &amp; BAW sugar purity shall be always maintained above 96.</a:t>
            </a:r>
          </a:p>
          <a:p>
            <a:pPr algn="just">
              <a:buFontTx/>
              <a:buChar char="-"/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Need of B1 &amp; B2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boiling </a:t>
            </a:r>
            <a:r>
              <a:rPr lang="en-US" b="1" dirty="0"/>
              <a:t>:</a:t>
            </a:r>
          </a:p>
          <a:p>
            <a:pPr algn="just">
              <a:buNone/>
            </a:pPr>
            <a:r>
              <a:rPr lang="en-US" dirty="0"/>
              <a:t>    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Raw juice purity in the states of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Maharashtra,Karnataka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,Gujarat &amp; M.P, in the latter part of crushing season touches above 85 .Then       </a:t>
            </a:r>
            <a:endParaRPr lang="en-IN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0F5AADE-067A-5F7E-9683-8834AFD9B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0198"/>
            <a:ext cx="10515600" cy="58896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Authours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name : Sura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Kuppuswamy</a:t>
            </a: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b="1" dirty="0" err="1">
                <a:latin typeface="Arial" panose="020B0604020202020204" pitchFamily="34" charset="0"/>
                <a:cs typeface="Arial" panose="020B0604020202020204" pitchFamily="34" charset="0"/>
              </a:rPr>
              <a:t>Bhojaraj</a:t>
            </a:r>
            <a:endParaRPr lang="en-US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Specific method of Research:</a:t>
            </a:r>
          </a:p>
          <a:p>
            <a:pPr marL="0" indent="0"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Keeping in view of present day trend , to keep sugar production in control , two routes are selected:</a:t>
            </a:r>
          </a:p>
          <a:p>
            <a:pPr marL="0" indent="0"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BH diversion ( 2 massecuite boiling) to Ethanol production &amp;</a:t>
            </a:r>
          </a:p>
          <a:p>
            <a:pPr marL="0" indent="0"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Partial syrup diversion ( 2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cmassecuite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boiling ) to Ethanol production ,along with Final molasses .</a:t>
            </a:r>
          </a:p>
          <a:p>
            <a:pPr marL="0" indent="0"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The recovery calculation in each case is computed &amp; compared with normal 3 massecuite boiling recovery.    </a:t>
            </a:r>
          </a:p>
          <a:p>
            <a:pPr marL="0" indent="0"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 these cases ,in BH diversion resulting in two massecuite boiling , there is reduction in melt quantity ,affecting Sugar quality. We have taken up improvement of sugar quality aspect. </a:t>
            </a:r>
          </a:p>
        </p:txBody>
      </p:sp>
    </p:spTree>
    <p:extLst>
      <p:ext uri="{BB962C8B-B14F-4D97-AF65-F5344CB8AC3E}">
        <p14:creationId xmlns:p14="http://schemas.microsoft.com/office/powerpoint/2010/main" val="1627562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38667"/>
            <a:ext cx="10515600" cy="5838296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dirty="0"/>
              <a:t>   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A massecuite purity reaches 90+.Due to low RS/100 Brix in juice below 3.5,purity drop in A massecuite is limited to 12-13&amp; in this case AH purity remains in the range of 77-78 .In this situation it is not possible to control BH  purity of the order 52-54. On the other hand ,there is enough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availabilty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of pan &amp; centrifugal capacity. In this situation allows us to follow B1 &amp; B2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boiling &amp; achieve advantages such as controlled BH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purity,good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utilization of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&amp; pan capacity to achieve good sugar quality. The following steps to follow: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Follow common grain for B1&amp; B2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B1 &amp; B2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ratio : 1:2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B1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is to be boiled with AH &amp; B1H molasses used for B2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boiling –topping 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Separate cooling of B1 &amp; B2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massecuites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 charset="0"/>
              <a:buChar char="•"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B1 &amp; B2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% cane 14-15     </a:t>
            </a:r>
            <a:endParaRPr lang="en-I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24933"/>
            <a:ext cx="10515600" cy="565203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sz="2600" dirty="0"/>
              <a:t>* Increase in </a:t>
            </a:r>
            <a:r>
              <a:rPr lang="en-US" sz="2600" dirty="0" err="1"/>
              <a:t>massecuite</a:t>
            </a:r>
            <a:r>
              <a:rPr lang="en-US" sz="2600" dirty="0"/>
              <a:t> % cane 2-3.0</a:t>
            </a:r>
          </a:p>
          <a:p>
            <a:pPr algn="just">
              <a:buNone/>
            </a:pPr>
            <a:r>
              <a:rPr lang="en-US" b="1" dirty="0"/>
              <a:t>   </a:t>
            </a:r>
            <a:r>
              <a:rPr lang="en-US" sz="2600" b="1" dirty="0"/>
              <a:t>Advantages : </a:t>
            </a:r>
          </a:p>
          <a:p>
            <a:pPr algn="just">
              <a:buFontTx/>
              <a:buChar char="-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Good control over BH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Brix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&amp; purity </a:t>
            </a:r>
          </a:p>
          <a:p>
            <a:pPr algn="just">
              <a:buFontTx/>
              <a:buChar char="-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B1 sugar lower &lt; 1500 IU – better for A footing.</a:t>
            </a:r>
          </a:p>
          <a:p>
            <a:pPr algn="just">
              <a:buFontTx/>
              <a:buChar char="-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Good melt availability for A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to reduce A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massecuite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colour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– in the range 8000 -9000 </a:t>
            </a:r>
            <a:r>
              <a:rPr lang="en-US" sz="2600" dirty="0" err="1">
                <a:latin typeface="Arial" panose="020B0604020202020204" pitchFamily="34" charset="0"/>
                <a:cs typeface="Arial" panose="020B0604020202020204" pitchFamily="34" charset="0"/>
              </a:rPr>
              <a:t>partcularly</a:t>
            </a: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 in Maharashtra &amp; Karnataka  </a:t>
            </a:r>
          </a:p>
          <a:p>
            <a:pPr algn="just">
              <a:buFontTx/>
              <a:buChar char="-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Good sugar quality. </a:t>
            </a:r>
          </a:p>
          <a:p>
            <a:pPr algn="just">
              <a:buFontTx/>
              <a:buChar char="-"/>
            </a:pPr>
            <a:r>
              <a:rPr lang="en-US" b="1" dirty="0"/>
              <a:t>Precautions to be taken : </a:t>
            </a:r>
          </a:p>
          <a:p>
            <a:pPr algn="just">
              <a:buFontTx/>
              <a:buChar char="-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The syrup up to 60 Brix need to be cooled on line &amp;  taken directly to fermentation . This is through horizontal shell &amp; tube syrup cooler .</a:t>
            </a:r>
          </a:p>
          <a:p>
            <a:pPr algn="just">
              <a:buFontTx/>
              <a:buChar char="-"/>
            </a:pPr>
            <a:r>
              <a:rPr lang="en-US" sz="2600" dirty="0">
                <a:latin typeface="Arial" panose="020B0604020202020204" pitchFamily="34" charset="0"/>
                <a:cs typeface="Arial" panose="020B0604020202020204" pitchFamily="34" charset="0"/>
              </a:rPr>
              <a:t>If required an insulated buffer tank of about 2 hours retention time could be added before cooling the syrup. Concentrated syrup is a rich fermentation media &amp; susceptible for contamination. Hence sufficient care has to be taken at all stages </a:t>
            </a:r>
            <a:endParaRPr lang="en-IN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7164A3C-7E04-10E3-87E1-5C6F8B952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8941"/>
            <a:ext cx="10515600" cy="5908022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OBSERVATIONS &amp; REMARKS</a:t>
            </a:r>
          </a:p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It is a special case of BH diversion for major part of the season 78 % &amp; partial syrup diversion in the later part 22%. The balance BHY produced is stored in a storage tank &amp; during off season sent to Distillery. In both cases 2 massecuite boiling is considered. </a:t>
            </a:r>
          </a:p>
          <a:p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.  In both cases production of normal white sugar is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practised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. The results are compared with normal three massecuite boiling w/o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diversion.In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comparision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diversion is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benefitial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in case of Ethanol production About 34% more product value than normal white sugar production.  The sugar production comes down by    55%                at the same time Ethanol production increases by 163 %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3">
            <a:extLst>
              <a:ext uri="{FF2B5EF4-FFF2-40B4-BE49-F238E27FC236}">
                <a16:creationId xmlns:a16="http://schemas.microsoft.com/office/drawing/2014/main" id="{A10967C2-6E3D-5DB4-077D-BD8DFA52E0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12750"/>
            <a:ext cx="10515600" cy="576421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en-US" dirty="0"/>
              <a:t>   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This presentation is limited to diversion characteristics ,hence process chemical costs &amp; packing costs are not considered. This project is in implementation stage &amp; will be coming out with all the details needed after completion of project during next season.</a:t>
            </a:r>
          </a:p>
          <a:p>
            <a:pPr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   Similarly FRP recovery is calculated on the basis of Final molasses purity of 36.40 as per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Govt.agencies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such as N.S.I,V.S.I &amp; Federation of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Coperative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sugar factories etc. We are going as per factory data ,as of now. </a:t>
            </a:r>
          </a:p>
          <a:p>
            <a:pPr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   Acknowledgement :  The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authour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is grateful to both SISSTA governing council &amp; management of Sri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Nijalingappa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sugar institute   ,for giving necessary encouragement &amp; permission to publish this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article.Author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also puts in record ,the timely information &amp; guidance given by DSTA colleagues Prof .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B.B.Gunjal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Mr.V.M.Kulkarni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&amp; Prof.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K.Jagdish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. Also special thanks to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Mr.C.Ramamohan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,Production Manager of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Sadguru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Sri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Sri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Sugar Factory near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Pandharpur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, who has helped me in making the recovery calculations &amp; Computer evaluation    </a:t>
            </a:r>
            <a:endParaRPr lang="en-I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E45A8-9062-EF4A-0A93-4F3A29A7E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Thanks for analytical &amp; patient listening</a:t>
            </a:r>
          </a:p>
        </p:txBody>
      </p:sp>
      <p:pic>
        <p:nvPicPr>
          <p:cNvPr id="4" name="Content Placeholder 3" descr="j0281904">
            <a:extLst>
              <a:ext uri="{FF2B5EF4-FFF2-40B4-BE49-F238E27FC236}">
                <a16:creationId xmlns:a16="http://schemas.microsoft.com/office/drawing/2014/main" id="{0F179BA1-C3E0-6D4F-AE1F-FC6AB8A592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4600" y="2354580"/>
            <a:ext cx="5280659" cy="2606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27319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39615"/>
            <a:ext cx="10972800" cy="5869745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4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936501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81354"/>
            <a:ext cx="10972800" cy="6028006"/>
          </a:xfrm>
        </p:spPr>
        <p:txBody>
          <a:bodyPr/>
          <a:lstStyle/>
          <a:p>
            <a:pPr algn="just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endParaRPr lang="en-I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69277"/>
            <a:ext cx="10972800" cy="5940083"/>
          </a:xfrm>
        </p:spPr>
        <p:txBody>
          <a:bodyPr/>
          <a:lstStyle/>
          <a:p>
            <a:pPr algn="just">
              <a:buNone/>
            </a:pP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404358"/>
            <a:ext cx="10972800" cy="59576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b="1" dirty="0"/>
              <a:t>    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074700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AA488B-4E32-E2C4-EE11-00E2AC3255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7794"/>
            <a:ext cx="10515600" cy="5686309"/>
          </a:xfrm>
        </p:spPr>
        <p:txBody>
          <a:bodyPr/>
          <a:lstStyle/>
          <a:p>
            <a:pPr algn="just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2754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3A7B1-9A72-45F2-B0BC-3F1727E61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7909"/>
            <a:ext cx="8596668" cy="63070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RESEARCH DESIGN CALCULATION &amp; PRESENTATION 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n-US" altLang="en-US" sz="2400" b="1" dirty="0"/>
              <a:t>Abstract :Considering present day need to boost Ethanol production ,which enable Ethanol bleeding with Petrol. New policy of Govt  of India allows Ethanol production from BH molasses ,sugar cane </a:t>
            </a:r>
            <a:r>
              <a:rPr lang="en-US" altLang="en-US" sz="2400" b="1" dirty="0" err="1"/>
              <a:t>juice,syrup</a:t>
            </a:r>
            <a:r>
              <a:rPr lang="en-US" altLang="en-US" sz="2400" b="1" dirty="0"/>
              <a:t> &amp; alternate feed stocks like Sugar </a:t>
            </a:r>
            <a:r>
              <a:rPr lang="en-US" altLang="en-US" sz="2400" b="1" dirty="0" err="1"/>
              <a:t>Beet,cassava</a:t>
            </a:r>
            <a:r>
              <a:rPr lang="en-US" altLang="en-US" sz="2400" b="1" dirty="0"/>
              <a:t>, rotten food grain </a:t>
            </a:r>
            <a:r>
              <a:rPr lang="en-US" altLang="en-US" sz="2400" b="1" dirty="0" err="1"/>
              <a:t>etc.Further</a:t>
            </a:r>
            <a:r>
              <a:rPr lang="en-US" altLang="en-US" sz="2400" b="1" dirty="0"/>
              <a:t> Govt of India revised the norms of BH &amp; yield of Ethanol from BH &amp; also revised the norms of Sugar cane syrup &amp; yield of Ethanol from </a:t>
            </a:r>
            <a:r>
              <a:rPr lang="en-US" altLang="en-US" sz="2400" b="1" dirty="0" err="1"/>
              <a:t>Syrup.Rs</a:t>
            </a:r>
            <a:r>
              <a:rPr lang="en-US" altLang="en-US" sz="2400" b="1" dirty="0"/>
              <a:t> 57.61 /liter of Ethanol produced from BH( 50% F.S) &amp;Rs 62.65 /liter in case of Ethanol produced from Syrup( 55%F.S)&amp; Rs 45.69 /liter in case of Ethanol from final molasses. </a:t>
            </a:r>
          </a:p>
          <a:p>
            <a:pPr marL="0" indent="0" algn="just"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With above norms ,with BH ( 55% F.S),yield of Ethanol is  310 liters/ton .For Syrup with 50 % F.S ,the yield of Ethanol is  290 liters /ton .For A grade  Final molasses with 50 % TRS ,the yield is  260 liters/ton</a:t>
            </a: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514385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4E813-8ACD-4CA8-B8F0-66EBEBECB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0254" y="1203960"/>
            <a:ext cx="8596668" cy="13208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97F53D-E7E2-4F2C-9426-032885FE3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17785"/>
            <a:ext cx="8596668" cy="4423577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185425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09600" y="562708"/>
            <a:ext cx="10972800" cy="5746652"/>
          </a:xfrm>
        </p:spPr>
        <p:txBody>
          <a:bodyPr>
            <a:normAutofit/>
          </a:bodyPr>
          <a:lstStyle/>
          <a:p>
            <a:pPr algn="just">
              <a:buNone/>
            </a:pPr>
            <a:endParaRPr lang="en-I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6996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i="1" dirty="0"/>
              <a:t>              THANKS FOR ANALYTICAL &amp;   PATIENT LISENING</a:t>
            </a:r>
          </a:p>
        </p:txBody>
      </p:sp>
      <p:pic>
        <p:nvPicPr>
          <p:cNvPr id="4" name="Content Placeholder 3" descr="j02819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760" y="1747520"/>
            <a:ext cx="6055361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951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40" y="393797"/>
            <a:ext cx="10505440" cy="61976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0" indent="0">
              <a:buNone/>
            </a:pPr>
            <a:r>
              <a:rPr lang="en-US" alt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Methodolgy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of Evaporator Calculations</a:t>
            </a:r>
          </a:p>
          <a:p>
            <a:pPr algn="just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1) 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Target 5000 TCD :With 2 massecuite boiling &amp; BH diversion to Ethanol .The syrup goes for A&amp;B massecuite  boing.</a:t>
            </a:r>
          </a:p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2) Target 5000 TCD: Up to Evaporator station,&amp; then syrup quantity corresponding to 9.75 TCD is diverted to Ethanol making. Remaining syrup goes for 2 massecuite boiling ..</a:t>
            </a:r>
          </a:p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For  massecuite boiling by 3</a:t>
            </a:r>
            <a:r>
              <a:rPr lang="en-US" sz="2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Various standard steam economy measures are adopted. </a:t>
            </a:r>
          </a:p>
          <a:p>
            <a:pPr marL="0" indent="0" algn="just">
              <a:buNone/>
            </a:pPr>
            <a:endParaRPr lang="en-U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304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BC0DF2BE-7D1F-BDC9-3EF9-A74A0CC94B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7787" y="2667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" name="Content Placeholder 1">
            <a:extLst>
              <a:ext uri="{FF2B5EF4-FFF2-40B4-BE49-F238E27FC236}">
                <a16:creationId xmlns:a16="http://schemas.microsoft.com/office/drawing/2014/main" id="{86D25D35-358D-ACDB-713F-0CCB359889A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6580" y="2160588"/>
            <a:ext cx="8518878" cy="388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91820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07E35-5727-9A24-3E5A-BC4B377C8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A)Recovery ,Ethanol yield data: Please refer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annexure</a:t>
            </a:r>
            <a:r>
              <a:rPr lang="en-US" sz="3200" b="1" dirty="0"/>
              <a:t> </a:t>
            </a:r>
            <a:r>
              <a:rPr lang="en-US" sz="3200" b="1" dirty="0" err="1"/>
              <a:t>Ia</a:t>
            </a:r>
            <a:r>
              <a:rPr lang="en-US" sz="3200" b="1" dirty="0"/>
              <a:t> ethanol economics in text 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52C8C0-A39A-8CA0-6177-CAA818DB5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Nomenclature : A = Respective sugar quantity B-Syrup /molasses % cane x days of diversion ,</a:t>
            </a:r>
          </a:p>
          <a:p>
            <a:pPr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Total Ethanol production ,C= Estimated yield in liters/son ,   R1   =estimated overall recovery ,Ax B = Ethanol production during off season ,Basis : Season days of  202days are considered.</a:t>
            </a:r>
          </a:p>
          <a:p>
            <a:pPr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Basis:Total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cane 5000 TCD /24 hours .Actual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achireved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rate 4507 Tons /day</a:t>
            </a:r>
          </a:p>
          <a:p>
            <a:pPr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Estimated yield 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litres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/ton :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In case of Syrup 290lits/ton  @ 55% F.S ( rate Rs 62.65/</a:t>
            </a:r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litr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. In case of BH </a:t>
            </a:r>
            <a:r>
              <a:rPr lang="en-US" sz="2800">
                <a:latin typeface="Arial" panose="020B0604020202020204" pitchFamily="34" charset="0"/>
                <a:cs typeface="Arial" panose="020B0604020202020204" pitchFamily="34" charset="0"/>
              </a:rPr>
              <a:t>(@ 50%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F.S ,310 Liters/ton (rate Rs 57.61/lit).In case of A’ grade molasses 260 liters/ton @ 50% TRS (rate Rs 45.69/lit) .F.M production w/o syrup diversion @ 90 Brix /purity 42.81.</a:t>
            </a:r>
          </a:p>
          <a:p>
            <a:pPr algn="just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Further Syrup % cane multiplied by pol% will give sugar quantity in Syrup. This figure x 600 will give Ethanol yield</a:t>
            </a:r>
            <a:r>
              <a:rPr lang="en-US" b="1" dirty="0"/>
              <a:t>.    </a:t>
            </a:r>
          </a:p>
          <a:p>
            <a:pPr algn="just">
              <a:buNone/>
            </a:pPr>
            <a:r>
              <a:rPr lang="en-US" b="1" dirty="0"/>
              <a:t>  </a:t>
            </a:r>
            <a:endParaRPr lang="en-IN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846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225D3-C4FD-8F59-91FC-23A9471AA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Estimated loss % with 4507 tons crush rate 1.89.Estimated recovery 8.697. Good quality sugar price Rs 33/kg 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689E55-1763-02E5-E397-C683B6F5C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3100" b="1" dirty="0"/>
              <a:t>Explanation step by step :</a:t>
            </a:r>
          </a:p>
          <a:p>
            <a:pPr algn="just">
              <a:buNone/>
            </a:pPr>
            <a:r>
              <a:rPr lang="en-US" sz="3100" dirty="0"/>
              <a:t>     </a:t>
            </a:r>
            <a:r>
              <a:rPr lang="en-US" sz="3100" b="1" dirty="0"/>
              <a:t>1) Syrup diversion : </a:t>
            </a:r>
            <a:r>
              <a:rPr lang="en-US" sz="3100" dirty="0"/>
              <a:t>Corresponding to 9.75 Tons/</a:t>
            </a:r>
            <a:r>
              <a:rPr lang="en-US" sz="3100" dirty="0" err="1"/>
              <a:t>hr</a:t>
            </a:r>
            <a:r>
              <a:rPr lang="en-US" sz="3100" dirty="0"/>
              <a:t> is considered.</a:t>
            </a:r>
          </a:p>
          <a:p>
            <a:pPr algn="just">
              <a:buNone/>
            </a:pPr>
            <a:r>
              <a:rPr lang="en-US" sz="3100" dirty="0"/>
              <a:t>     Syrup quantity 9.75T/</a:t>
            </a:r>
            <a:r>
              <a:rPr lang="en-US" sz="3100" dirty="0" err="1"/>
              <a:t>hr</a:t>
            </a:r>
            <a:r>
              <a:rPr lang="en-US" sz="3100" dirty="0"/>
              <a:t>  ( this is the actual quantity sent to Distillery.)</a:t>
            </a:r>
          </a:p>
          <a:p>
            <a:pPr algn="just">
              <a:buNone/>
            </a:pPr>
            <a:r>
              <a:rPr lang="en-US" sz="3100" dirty="0"/>
              <a:t>% on total cane crushed :(9.75 x24 x 44 days) 10296/910497.037 = 1.131.  Syrup at 58.25 Bx is considered for </a:t>
            </a:r>
            <a:r>
              <a:rPr lang="en-US" sz="3100" dirty="0" err="1"/>
              <a:t>divresion</a:t>
            </a:r>
            <a:r>
              <a:rPr lang="en-US" sz="3100" dirty="0"/>
              <a:t>. Here we consider 58.25 Bx C</a:t>
            </a: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orresponding Syrup quantity 9.75 x 24 x 44 = 10296 Tons/season</a:t>
            </a:r>
          </a:p>
          <a:p>
            <a:pPr algn="just">
              <a:buNone/>
            </a:pPr>
            <a:r>
              <a:rPr lang="en-US" sz="3100" b="1" dirty="0">
                <a:latin typeface="Arial" panose="020B0604020202020204" pitchFamily="34" charset="0"/>
                <a:cs typeface="Arial" panose="020B0604020202020204" pitchFamily="34" charset="0"/>
              </a:rPr>
              <a:t>    2) BH diversion : see next slide </a:t>
            </a:r>
          </a:p>
          <a:p>
            <a:pPr algn="just">
              <a:buNone/>
            </a:pPr>
            <a:r>
              <a:rPr lang="en-US" sz="3100" dirty="0"/>
              <a:t>     </a:t>
            </a:r>
            <a:endParaRPr lang="en-IN" sz="31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816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948ED8-172B-8CCD-BBD2-56E6279BC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08661"/>
            <a:ext cx="8596668" cy="533270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In the season BH diverted for 158 days out of 202 days to Distillery &amp; the rest 0f 44 days syrup at </a:t>
            </a:r>
            <a:r>
              <a:rPr lang="en-US" sz="2000" b="1" dirty="0" err="1"/>
              <a:t>thye</a:t>
            </a:r>
            <a:r>
              <a:rPr lang="en-US" sz="2000" b="1" dirty="0"/>
              <a:t> rate 9.75 t/</a:t>
            </a:r>
            <a:r>
              <a:rPr lang="en-US" sz="2000" b="1" dirty="0" err="1"/>
              <a:t>hr</a:t>
            </a:r>
            <a:r>
              <a:rPr lang="en-US" sz="2000" b="1" dirty="0"/>
              <a:t> to the distillery . Balance BH is stored in a storage tank &amp; sent to Distillery.</a:t>
            </a:r>
          </a:p>
          <a:p>
            <a:pPr marL="0" indent="0">
              <a:buNone/>
            </a:pPr>
            <a:r>
              <a:rPr lang="en-US" sz="2000" b="1" dirty="0"/>
              <a:t>BH diversion for 158 days @ 15.73 T/</a:t>
            </a:r>
            <a:r>
              <a:rPr lang="en-US" sz="2000" b="1" dirty="0" err="1"/>
              <a:t>hr</a:t>
            </a:r>
            <a:r>
              <a:rPr lang="en-US" sz="2000" b="1" dirty="0"/>
              <a:t> ( 59648 tons/910497.037 tons of cane ) = 6.55 % on cane. </a:t>
            </a:r>
          </a:p>
          <a:p>
            <a:pPr marL="0" indent="0">
              <a:buNone/>
            </a:pPr>
            <a:r>
              <a:rPr lang="en-US" sz="2000" b="1" dirty="0"/>
              <a:t>Estimated recovery in BH : Actual recovery + loss in BH = 8.697 + 3.148 = 11.845 rounded off to 11.85</a:t>
            </a:r>
          </a:p>
          <a:p>
            <a:pPr marL="0" indent="0">
              <a:buNone/>
            </a:pPr>
            <a:r>
              <a:rPr lang="en-US" sz="2000" b="1" dirty="0"/>
              <a:t>Total loss in recovery  in BH diversion = 11.845 - 8.697 = 3.148</a:t>
            </a:r>
          </a:p>
          <a:p>
            <a:pPr marL="0" indent="0">
              <a:buNone/>
            </a:pPr>
            <a:r>
              <a:rPr lang="en-US" sz="2000" b="1" dirty="0"/>
              <a:t>Equivalent sugar bags loss in recovery = 3.148 x 910497.037 /10 = 28624.394 x 3300 /10000000 = 94.586 crores.</a:t>
            </a:r>
          </a:p>
          <a:p>
            <a:pPr marL="0" indent="0">
              <a:buNone/>
            </a:pPr>
            <a:r>
              <a:rPr lang="en-US" sz="2000" b="1" dirty="0"/>
              <a:t>Estimated recovery in Syrup = 8.697 + 0.54 = 9.237 </a:t>
            </a:r>
          </a:p>
          <a:p>
            <a:pPr marL="0" indent="0">
              <a:buNone/>
            </a:pPr>
            <a:r>
              <a:rPr lang="en-US" sz="2000" b="1" dirty="0"/>
              <a:t>Total loss in recovery in Syrup diversion = 9.237  - 8.697 = 0.54</a:t>
            </a:r>
          </a:p>
          <a:p>
            <a:pPr marL="0" indent="0">
              <a:buNone/>
            </a:pPr>
            <a:r>
              <a:rPr lang="en-US" sz="2000" b="1" dirty="0"/>
              <a:t>Equivalent sugar bags for loss in recovery = 0.54 x 910497.037 /10 = 49166.84 x 3300 =16.225 crores.</a:t>
            </a:r>
          </a:p>
          <a:p>
            <a:pPr marL="0" indent="0">
              <a:buNone/>
            </a:pPr>
            <a:r>
              <a:rPr lang="en-US" sz="2000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15923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4F1D6E-522A-0702-6F16-A212F6F11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7354" y="411481"/>
            <a:ext cx="8596668" cy="56298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/>
              <a:t>Total Ethanol produced in liters during season ( 158 days)</a:t>
            </a:r>
          </a:p>
          <a:p>
            <a:pPr marL="0" indent="0">
              <a:buNone/>
            </a:pPr>
            <a:r>
              <a:rPr lang="en-US" sz="2000" b="1" dirty="0" err="1"/>
              <a:t>i</a:t>
            </a:r>
            <a:r>
              <a:rPr lang="en-US" sz="2000" b="1" dirty="0"/>
              <a:t>) Ethanol production in liters during season : BH quantity  59648 x yield  in </a:t>
            </a:r>
            <a:r>
              <a:rPr lang="en-US" sz="2000" b="1" dirty="0" err="1"/>
              <a:t>lits</a:t>
            </a:r>
            <a:r>
              <a:rPr lang="en-US" sz="2000" b="1" dirty="0"/>
              <a:t>/ton 328 x 158 days x 59.08 rate/liter =</a:t>
            </a:r>
          </a:p>
          <a:p>
            <a:pPr marL="0" indent="0">
              <a:buNone/>
            </a:pPr>
            <a:r>
              <a:rPr lang="en-US" sz="2000" b="1" dirty="0"/>
              <a:t>59648 x 328 x 158 / 202 = 15300394.61 x 59.08 /lit = 90.39 crores</a:t>
            </a:r>
          </a:p>
          <a:p>
            <a:pPr marL="0" indent="0">
              <a:buNone/>
            </a:pPr>
            <a:r>
              <a:rPr lang="en-US" sz="2000" b="1" dirty="0"/>
              <a:t>ii) Ethanol produced in liters during off season : 59648 x 328 x 59/202 = 57134396.515 x rate 59.08 /liter = 33.755 crores</a:t>
            </a:r>
          </a:p>
          <a:p>
            <a:pPr marL="0" indent="0">
              <a:buNone/>
            </a:pPr>
            <a:r>
              <a:rPr lang="en-US" sz="2000" b="1" dirty="0"/>
              <a:t>iii) Ethanol produced in season from Syrup = 4916.684 x 600 = 2950010 .4 x 63.08 /liter = 18.72 crores</a:t>
            </a:r>
          </a:p>
          <a:p>
            <a:pPr marL="0" indent="0">
              <a:buNone/>
            </a:pPr>
            <a:r>
              <a:rPr lang="en-US" sz="2000" b="1" dirty="0"/>
              <a:t>Total Ethanol production in liters : 90.39 +33.755+ 18.72 = Rs 142 .865 crores.  </a:t>
            </a:r>
          </a:p>
          <a:p>
            <a:pPr marL="0" indent="0">
              <a:buNone/>
            </a:pPr>
            <a:r>
              <a:rPr lang="en-US" sz="2000" b="1" dirty="0"/>
              <a:t>Total loss in recovery in case of BH = 3.148 x 910497.037 /10 = 28624.394 </a:t>
            </a:r>
          </a:p>
          <a:p>
            <a:pPr marL="0" indent="0">
              <a:buNone/>
            </a:pPr>
            <a:r>
              <a:rPr lang="en-US" sz="2000" b="1" dirty="0"/>
              <a:t>Value in crores = 286624 x 3300 / 10000000 =94.586 crores</a:t>
            </a:r>
          </a:p>
          <a:p>
            <a:pPr marL="0" indent="0">
              <a:buNone/>
            </a:pPr>
            <a:r>
              <a:rPr lang="en-US" sz="2000" b="1" dirty="0"/>
              <a:t>Revenue due to sugar produced in crores = 910497.037 x 8.697  x 3300/10/10000000 x 158 /202 = 204 crores ( BH diverted in 158 days)</a:t>
            </a:r>
          </a:p>
          <a:p>
            <a:pPr marL="0" indent="0">
              <a:buNone/>
            </a:pPr>
            <a:r>
              <a:rPr lang="en-US" sz="2000" b="1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516679157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3610</TotalTime>
  <Words>2619</Words>
  <Application>Microsoft Office PowerPoint</Application>
  <PresentationFormat>Widescreen</PresentationFormat>
  <Paragraphs>117</Paragraphs>
  <Slides>32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A)Recovery ,Ethanol yield data: Please refer annexure Ia ethanol economics in text </vt:lpstr>
      <vt:lpstr>Estimated loss % with 4507 tons crush rate 1.89.Estimated recovery 8.697. Good quality sugar price Rs 33/kg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Thanks for analytical &amp; patient listening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:</vt:lpstr>
      <vt:lpstr>PowerPoint Presentation</vt:lpstr>
      <vt:lpstr>              THANKS FOR ANALYTICAL &amp;   PATIENT LISENING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Modified evaporator configuration ,with judicious application of various heat recovery devices &amp; continuous pans ,to bring down the steam consumption below 30% on cane</dc:title>
  <dc:creator>Lenovo</dc:creator>
  <cp:lastModifiedBy>kartik sura</cp:lastModifiedBy>
  <cp:revision>615</cp:revision>
  <cp:lastPrinted>2022-08-21T12:54:10Z</cp:lastPrinted>
  <dcterms:created xsi:type="dcterms:W3CDTF">2017-02-17T10:22:54Z</dcterms:created>
  <dcterms:modified xsi:type="dcterms:W3CDTF">2023-03-30T18:26:46Z</dcterms:modified>
</cp:coreProperties>
</file>